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23" r:id="rId3"/>
    <p:sldId id="376" r:id="rId4"/>
    <p:sldId id="377" r:id="rId5"/>
    <p:sldId id="394" r:id="rId6"/>
    <p:sldId id="380" r:id="rId7"/>
    <p:sldId id="449" r:id="rId8"/>
    <p:sldId id="450" r:id="rId9"/>
    <p:sldId id="451" r:id="rId10"/>
    <p:sldId id="452" r:id="rId11"/>
    <p:sldId id="453" r:id="rId12"/>
    <p:sldId id="456" r:id="rId13"/>
    <p:sldId id="454" r:id="rId14"/>
    <p:sldId id="455" r:id="rId15"/>
    <p:sldId id="381" r:id="rId16"/>
    <p:sldId id="379" r:id="rId17"/>
    <p:sldId id="384" r:id="rId18"/>
    <p:sldId id="397" r:id="rId19"/>
    <p:sldId id="405" r:id="rId20"/>
    <p:sldId id="425" r:id="rId21"/>
    <p:sldId id="434" r:id="rId22"/>
    <p:sldId id="420" r:id="rId23"/>
    <p:sldId id="435" r:id="rId24"/>
    <p:sldId id="421" r:id="rId25"/>
    <p:sldId id="436" r:id="rId26"/>
    <p:sldId id="446" r:id="rId27"/>
    <p:sldId id="448" r:id="rId28"/>
    <p:sldId id="444" r:id="rId29"/>
    <p:sldId id="445" r:id="rId30"/>
    <p:sldId id="457" r:id="rId3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12017" autoAdjust="0"/>
    <p:restoredTop sz="94660"/>
  </p:normalViewPr>
  <p:slideViewPr>
    <p:cSldViewPr>
      <p:cViewPr>
        <p:scale>
          <a:sx n="110" d="100"/>
          <a:sy n="110" d="100"/>
        </p:scale>
        <p:origin x="-2050" y="-32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30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2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2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3"/>
            <a:ext cx="7772400" cy="136207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6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3" y="1535116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3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4/16/2018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4/16/2018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4/16/2018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8" y="273052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8" y="1435104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4/16/2018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5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ovuino/Thermo-Experiments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7" Type="http://schemas.openxmlformats.org/officeDocument/2006/relationships/image" Target="../media/image24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jpeg"/><Relationship Id="rId5" Type="http://schemas.openxmlformats.org/officeDocument/2006/relationships/image" Target="../media/image33.jpeg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hyperlink" Target="https://www.arduino.cc/en/Guide/Linux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ovuino/movuino_wifi/tree/master/Firmware/Unit_test/MS5611_simple-ESP8266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AutoShape 2" descr="data:image/jpeg;base64,/9j/4AAQSkZJRgABAQAAAQABAAD/2wCEAAkGBhQGEAkIBxMSEhEQEBYPFBAPDRoREA8QHxYhFRgSFx4jLCYfGBklGRYSHzIgIykpLCwvGR4xNTwuNSgrLikBCQoKBQUFDQUFDSkYEhgpKSkpKSkpKSkpKSkpKSkpKSkpKSkpKSkpKSkpKSkpKSkpKSkpKSkpKSkpKSkpKSkpKf/AABEIAMYA/wMBIgACEQEDEQH/xAAcAAEAAwEBAQEBAAAAAAAAAAAABgcIBQQCAwH/xABHEAABAgMEBwUDBwgLAQAAAAAAAQIDBREEBhIUBxMXIVFS0jFhlaGkFTKRCBYiQnGzwxgjNUFyc4GEMzZGVGN1kpSy0eEk/8QAFAEBAAAAAAAAAAAAAAAAAAAAAP/EABQRAQAAAAAAAAAAAAAAAAAAAAD/2gAMAwEAAhEDEQA/AKUzS8EP7mV4IWzohvxLbtWG02S8StSK61OiNrZHRl1aw2Im9GrTe124nO1mRczPDX9IGbcyvBBmV4IaS2syLmZ4a/pG1mRczPDX9IGbcyvBBmV4IaS2syLmZ4a/pG1mRczPDX9IGbcyvBBmV4IaS2syLmZ4a/pG1mRczPDX9IGbcyvBBmV4IaS2syLmZ4a/pG1mRczPDX9IGbcyvBBmV4IaS2syLmZ4a/pG1mRczPDX9IGbcyvBBmV4IaS2syLmZ4a/pG1mRczPDX9IGbcyvBBmV4IaS2syLmZ4a/pO9da8MtvnmfYbYcTU4cdbHq8OKuH3mpX3XdgGT8yvBBmV4Iahnt/ZRdu0RpZNNWyNDw4mpYHPRKtR6b0aqLuch4NrMi5meGv6QM25leCDMrwQ0ltZkXMzw1/SNrMi5meGv6QM25leCDMrwQ0ltZkXMzw1/SNrMi5meGv6QM25leCDMrwQ0ltZkXMzw1/SNrMi5meGv6QM25leCDMrwQ0ltZkXMzw1/SNrMi5meGv6QM25leCDMrwQ0ltZkXMzw1/SNrMi5meGv6QM25leCDMrwQ0ltZkXMzw1/SNrMi5meGv6QM25leCH8zS8ENJ7WZFzM8Nf0lQaYLxWS8ttstqu6qLCbZWw3UgLB/Oax6ruVEruc3eBBQAAAAAAAAAAAAE3u5oft16bNZ5tLtRqouLDjj4XfRcrFqlN29qnT/J/mfCzf7n/AMLe0KrSRShU/wAb795F7h6bLRe2Y2KTWmzwGMi6yr2Oerkww3P3VWna1EAqS+Oj+1XFyntnV/n8eDVRcfu4a13JT32kaLx+Ux/Z3+Z/CKOAEhulfu1XKzXsVzG6/BjxwmvrhrhpXs99xHi1NB14bFIfbPzjiQWazU6vXQ8daazFTctO1vkBXl4J9FvNaI80mao6LEw4laxGIuFqMTcm7sahziV6UZjAms1mNrkzmPgPSFgdDbhYtILWuolE+sjv1EUAE3u5oft16bNZ5tLtTqouLDjj4XfRcrFqlN29qkINT6FFpIpSvfG+/eBUX5P8z4Wb/c/+Eavlo+tVxcos41f5/Hg1UXH7tMVdyU99pbdxdNlovXMbFJrTZ4DGRViIr2Oerkww3P3VWna1EPB8pfsu79tp/CAo4AAAAAAAAAAAAAAAAAAAAAAAAAAao0LfoKU/ZG+/eUhoX/Tsp+2N9w8u/QslZFKET/G+/eQbRzogt92JpYJtMUg6qEsTFgj4nfShOYlEpv3uQD6+Ux/Z3+Z/CKOLx+Ux/Z3+Z/CKOAEz0d6NX6Qs/lozIOX1dccNXYseKlKdlMC/EhhIrpX8tVyc17FcxuvwY8cJH1w1w0r2e+4Dz3xu066FttUmjPbEdBwVe1qtR2JiP7F/aocU6N4J/FvPaI80matdFi4cStYjUXC1GJuTd2NQ5wA1RoT/AEFKK8Y337zK5qfQolZFKU/fffvA98lu/KbFHgx5NDsTbQ2uBYL2LERVaqOpRa+6rvMrv5THZd37bT+EfGjrQ/brszSXzaYJB1UJYiuwR8TvpQnMSiU373IffymOy7v22n8ICjQAAAAAAAAAAAAAE10OS6FNZxYLLMIbIsNzIyrDisR7FpCcqVRd25URST/KCkVnkcSStlMCDAR7IyuSBBbDR6orKVoiVpVfiBUYAAAAAAAAAAsi6Wm2PdGx2WT2azwXsg46Pe96Odier1rTd2uVDsflJWr+6Wf/AFv/AOynwBMNIGkmLpCyOdhQ4WX1lNU5y4seGta8MCfEh4AAtTQdP7DI/bPzjiQWY9Rq9dDxVprMVNy07W+RVZM9HejaJpCz+VjMg5fV1xsV2PHipSnZTAvxA8+lGYQJrNZja5M5joDtVgdCbhYtILUWiUT6yOIodq+N2nXQttqk0d7YjoOCr2tVrVxMR+5F39jqHFAFkXR02x7oWOyyazWeC9kHHR73vRzsT1etabu1yoVuALg/KStX90s/+t//AGRDSBpJi6QcilthQ4WX1lNU5y4seGta/sJ8SHAAAAAAAAAAAAAAAnug39Ny79iP9y4lvylv6WQ/u4//ACYRLQb+m5d+xH+5cS35S39LIf3cf/kwClQAAAAAAAAAAAAAAACR3Rv5ark5r2K5jdfgx44SPrhrhpXs99xHC1NB0+sMk9s/OR8BmPUavXsxVprMWHctO1vkBXt4Z/FvPaY80matWLFw4lYxGtXC1GJuTs3NQ5pK9KNvgTOazG1SZzHQHarA6E3CxaQWotE3fWRxFAAAAAAAAAAAAAAAAAAAA9MvmUWUxG2qXRHwojUVEiQnqx6IqUWipvSqKqH7TWfWieLDdNo8aOrKo1Y8Z0RWIvaiV7K0T4HgAAAAAAAAAAAAAAAAAAmWjzRtE0hZ/KxmQcvq66xiuxY8VKU4YF+JDSR3Rv7arkZr2K5jdfgx6yEj64a4aV7PfcB5b4XaddC22qTR3tiOg4KvY1Ua7ExH9i7+x1P4HGOleGfxb0WmPNZkrVixcOJWMRrfotRibvsahzQAAAAAAAAAAAAAAAAAAAAAAAAAAAAAAAAAAAAAAWpoOnlhk3tn5yPgMx6nV69iOrTWYsO5adrPIqsmOj3RtE0hZ/KRmQcvq66xjnYseKlKcMC/ED8dKNugTKazG0yV0N0ByQsDoTcMNaQWo6ibvrI4ih2b4XaddC2WqTx3tiOg4KvYio1cTEfurv7HUOMAAAAAAAAAAAAAAAAAAAAAAAAAAAAAAAAAAAAAACR3Qv8AWq5Gb9jLDTX4MeshI/3a4acPfcRwtTQdO7DJ/bPzkfAZj1OrzDEdWmsxYaotO1tf4AV7eKfxb0WmPNZkrVixcOJWNwt+i1GJRPsahzSV6UbbAmM1mNpkroboDkhYHQW4Ya0gtR1E3fWRxFAAAAAAAAAAAAAAAAAANJ3mupY4F37TbYNkszYyS5kRIrbKxIiP1bVxYqVrX9ZmxQAAAAAAAAAAAAAAAAAAAEx0e6NomkHP5ONDhZfV11jXLix4qUpwwL8SHEkuff61XHzfsZYaa/Bj1kJH+7XDTh77gPJe+7TroWy1Se0PbEdBwVexFRq4mI/dXf2ORDjHSvFeCLei0x5rMlasWLhxKxuFv0WoxKJ9jUOaAAAAAAAAAAAAAAAABqi9X9WrV/ljPu2mVzVF6v6tWr/LGfdtMrqAAAAAAAAAAAAAAAAAAAAtTQdObDKfbPzlfZ2Y9Rq8wxHVprMWGqLTtbX+BVZMdH2jeLpBz+TjQ4WX1ddY1y4seKlKcMC/ED8dKNtgTCazG0SVYbrO7VYFgtRsNaQWo6iJT6yOIodm992nXQtlqk9oe2I6Dgq9iKjVxMR6Urv7HIhxgAPuBAdaXMgwGuc9yo1rWtVznOXciIib1XuPXb5DaJW1sWYWePBaq4UdGs74bVdStEVURK0Rd3cB4QAAAAAAAAAAAAHWi3ttkeEtijWu0ugqzVrCdanrDVlKYcNaUoibjkgAAAAAAAAAAAAAAAAAAAAJJc6/9quPm/Yyw01+DHrIWP3cWGnD33EbLU0HTewyr2z85X2duPUavMsR1aazFhqi07W1/gBX147wRb0WmPNZlhWLFw4lY3C36LUYlE/VuahzCV6UbZAt81mNokiw3Wd2qwLBREhrSC1HURKJ7yO/jUigHUutM2ya3SqY2nFq4FphRn4Eq7C16OWibqrRCxtLelKyX4sdlsEqSOj4dpbGXXQmtbhSG9v6nLvq5CpQAAAAAAAAAAAAAAAAABcGiC/0vutYbTY5+tIrrU6Kn/yrF/NrDY1N6Iv62u3E52xyXm9A7pAzMDTO2OS83oHdI2xyXm9A7pAzMDTO2OS83oHdI2xyXm9A7pAzMDTO2OS83oHdI2xyXm9A7pAzMDTO2OS83oHdI2xyXm9A7pAzMDTO2OS83oHdI2xyXm9A7pAzMDTO2OS83oHdI2xyXm9A7pAzMTDR9o3i6Qc9ko0OFl9XXWI5cWPFSlOGBfiXTtjkvN6B3SfpB02Sez11MRza9uGxPbX4IBnq9123XRtlqk9pe2I+Dgq9lUauJiPSld/Y5EOOabiaaJNGVXxXq5V/W6wvVV8j52xyXm9A7pAzMDTO2OS83oHdI2xyXm9A7pAzMDTO2OS83oHdI2xyXm9A7pAzMDTO2OS83oHdI2xyXm9A7pAzMDTO2OS83oHdI2xyXm9A7pAzMDTO2OS83oHdI2xyXm9A7pAzMDTO2OS83oHdI2xyXm9A7pAzMDTO2OS83oHdJUOmC81lvTbbLa5AtYTbK2G78ysL84kR7l3KiV3ObvAhmV7/ACGV7/IABle/yGV7/IABle/yGV7/ACAAZXv8hle/yAAZXv8AIZXv8gAGV7/IZXv8gAGV7/IZXv8AIABle/yGV7/IABle/wAhle/yAAZXv8hle/yAAZXv8hle/wAgAGV7/IZXv8gAGV7/ACGV7/IABle/yGV7/IABle/yGV7/ACAAZXv8hle/yAA/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366" name="AutoShape 6" descr="data:image/jpeg;base64,/9j/4AAQSkZJRgABAQAAAQABAAD/2wCEAAkGBxQTEhQUExIVFhUXFxcXFxcVFxQUFBUVFBQXFxQUFRQYHCggGBolHBQUITEhJSkrLi4uFx8zODMsNygtLisBCgoKDg0OGxAQGywkICQsLCwsLCwsLCwsLCwsLCwsLCwsLCwsLCwsLCwsLCwsLCwsLCwsLCwsLCwsLCwsLDcsLP/AABEIAKwBJQMBEQACEQEDEQH/xAAbAAACAwEBAQAAAAAAAAAAAAACBAEDBQYAB//EAEsQAAEDAgMDBwUMBwcFAQAAAAEAAgMEEQUhMRJBUQYTImFxkdEygaGxwQcUFSNCUlNUYnKSohYkNENjsuElRILC0vDxM3OTo7N0/8QAGgEAAwEBAQEAAAAAAAAAAAAAAQIDAAQFBv/EADARAAICAgIBAwMDAwQDAQAAAAABAhEDIRIxQRMiUQQyYVJxgTNCwRSRobGC0fBD/9oADAMBAAIRAxEAPwD5o2JcTny0kdmyQxOpJK2gp0G1iDlr2m67LA1Z5PbQrdBhqPONaDZOwnswtXt0VsMt6OfJWg6IroitnPkWh5gVCJ13uau/X4gN4kHm5p3go52vY/z/AIZReV+CmplIe4X0cR3Fdhz6atECoT2K0EJ+tBMFLwGKg8Uf3NVkio60X3o0omfQVAErS+5ZtdIcRfNc8+e+JWHFtcjon1dKebOy+20S8A2FtrJvZZSr6insu39O2nRmY/UxEs5m412td7svPZNi9Tj7xcrxypRMWin2ZQXDabfMG9j3KuW+Ht7I42lL3K0bOL1Edw2ENG8ubtZ9XSKX6ZZKuRTM8afsRnySm7c966TkS2afP9acHRa5r9gSEHZJLQ7cSBchKmGSpFBm60yewPoEzdaW7Ztkc+tY1HUYyb4LH/3va5ccf6jOl6xxPnDo7ldDZNP5CZHmpSurDFI7H3ZBaKhbwh9jAuXHtWWcfcv2PkrwnlLwiuOSsrIUHNopxi2SGoOdWFpdpk7KlzfYa1dklqaM2FP4PBiRys2j2wmWRroe18mjZcy+EX0SGpri0xW1eg2hKn7bDbonZVO1XQHbDAU4yl8GtUFZUi30gIVr25BdGF7OfJ8sGh1PYumPZy5aejSY1WRPZ0vIF+zX05+3b8TSPao/UNcU/wAhj91C+MDZqJm8JHj85XSnysklxSooDkUGTSDF0VIWLsK54o9md+CUV2KUtgz/AKoJbMxxlgmVG15H4aqmEdnU5dJbN3OWGuXRtwUnGTsPKPgXxSSneBzMBjN8yX7VxbS1ss00Yy8huK6RnNh33CdKhO0FJEDbP0pgdPZZ5wjYGgzK4t2drog3tfK/Gy2u0ZvwV+cIJgXYPnRG5WQe1LoPJdHX4sf7Eg65fa5cuP8AqMrl/pxo4YssugRLR6FmY7VLIvax46Oq923IUY/gn/KubDpHRPtHyZ6MqbofHLyVKTSK3ZdExQyv4NwLdhTctD8V4I5tGEh6pBNYlyOxWkySxaNeAtK9DeyptVLfTKreibItVpDbQTWoNpUhJBBqKnvZrTDaFlbWzNBALRTYHYtXjo+cLpw90SzbiUUB6S6ox2cjl4o1WBXRN34NrkqbVdMf40f8wUPqfbjtryv+wY/uO5pKKMnFC+NrnMnaQSASAX3Nju3pVKUJvfj/AABSUoXXn/J1lDg8BnqAYIrWiI6DcrtcDbLLRD1Jp9leEW2qMiiwqBzYPiY+lDUNPR+UxwAPbmc1Zt/8/wDZJRjr8oemw6D3vSu5iPN0F+g3MOGd+9T9ScU1Y7hH218lsGEQ83VfEx5Pkt0W5dAEW4arLJLkgenDg2l8mfU4dDsvPMx/sQeOiPKzzHXpmqrJK6vyTlFU3+Ea1VhUF6Y8xHm8DyG743Hz6BS5y3su8ULWhanwuE01T8RHcOqAOg29muds+xUeSXNb+CWPHF43a+RWuw+G01oY/wBjY4dEZOvJcjryGfUjGc9b8izgtr8I1qzCoL0/xEeclvIbpzTz7Apqct7Oh4o2mkLQYZD73qDzMdw6e3RbuLrJnN8lv4Ixxx9O2vkWqsOiBfaGP9kBHRGtzn2oc5B4Jp/sh2vw2EMp7Qx5yR36LdCM92aWM5b2PPHG468ltDhsP6z8THlI4eS3TmmdXWUXOVrZvTikzOgoIr0vxUedNKT0RqBFbz5lOpycXvyiTilNJdcX/g0sJoIjSR3iZcxC/RbvbvyU+UuXZfhHj14OBxYWwamH8T/UrYneQ5sv2RRw5K6mjRfyW0wu5vaPWoz0mMuzpPdx8qlH8E/zBQxIvk70fJHlaa0bH8sEqCsrGS8oYhao5JUiyYwGqMnY110EGI34DdI9spVvwL2j2z1ItpDtoaLUqdOxtt6PNagr2wsnZWfizd9ntlamgVRICq1oNhHtQjvVC2U1jOiVTFakSy9aE6Lyguz+6jjm2bDV0EeRp4KdmeE8JGHucFLP/TdjR7R9Np4/1rFWcWtd+UFRkrkvzEb7Yt/mzrKT9pk64Yj3GQe1GvYh1K5tGbQQ2MHUalv4iT7EzbV/wTSWq+GMRR3o6e/yTD+VzQhJe6Qy1GP8DUDf2ocXn0wsQfaC3akkZ/M3Y3rpC3usmXf8itLj/CNCo8mm++z+Rw9qVLseb+39wadnxVQOL5vT/wAo/wB6/gC1B/yJTx3a/rowP5vFUXf8kWrt/hGnVN/Z+qQf/N49qivJ0SbtFUcfxM44mX03TP7l/Av/AOb/AJF5477X/wCWyb/2K+n+yGqtl2QdT4z6EkV2Un2mWUbf+v1yO/8AmxaXaN4f/wB4EIos6fqp5B3iNOun+6JS+7/xf+B/DxamYOEQ/lSNe/8Akqn7L/B84x1v9kUv3/8AUrYPvZy5NwicG9q7BNoOhb8Yz7zfWFHP9jaDF7Oi93Z3x9MOER/m/oubH1Z0T+/R8odqln2WStMiynJX0OloahC57+SkE+xlkanL4Q/ksESWT8DUTsLS9uzaoFzEaU9yM6GdlCt2KpNM81qfjxb2PKSBctL3IbRp4Rh4l2rki1tOtNBcmyM58ejQfyfaD5Z7ldY10SWZ0R8ANy6Zz6kqxqS02F5WZ+LYRsMdZ17DhZUhip3ZOWW1dHOUh6Q7VRdoSavs22BdF+CDSvQ3SGzmnrHrCTPrHKhov3JM+zYO22JVQOj4oz25NUJR1GX4Hg7lJHVhgve2enduSFUt2RzY4D/nVa2DiqJ5sWtYW4blrDR4MGeWuvX2o2biiObHAaW83Ba2DiiSwZZaadSFmo9sDPLXXrRsNaojmhwGlvNw7FrYOCC2fQhYaI2Rosbiqo8Yxw3W83BGzcUeLBllpotZqPBoz60AUiBGOAyFvNwRtm4rsCoFmOtuafUjH7gT1FnzPlI22FUY+17HLpw/1Gck1eOLODeF1k1tF2Gt+Nj++3+YKOf+mzRe0avu7H9bh/7P+Yrmx1xKyt5X+x8sOpQyS1SOrDdbPNHFQf26LJbsdptVzzih0/BoMspbf8DhIq2ZdEG/BCXWzWSAl9SK0HQbHWvl2Loghf3ABukdthkugg1OoxSBZ03JqK0bjxd6lbDFK35IZe9mrIV0Uc4LnWF1mHbMvEoy6N9+B9SXi7Gk9HCwHMdqEY1QjTN1oXTERdjMKORXFoHTs+vVFDVc7HUUwHShjBuR80XyPmUMUoSxpSDL1FN8UXiTFPmx/lT8cXyLyzfBPPYn8xn5UOGL5NzzfAfvnEvo2fl8UeGH5G55f0k++sS+iZ+XxW4Yfk3qZf0kGrxH6Jn5fFHhh+Qerl/Se9+4j9C38vitww/JvVy/pJ9/4h9A30eK3DD8g9XN+k98IV/1cejxW4YfkPq5f0k/CVf9XHo8UfTw/Irz5f0nhitd9W/33o+nh+Tevl/SSMXrfqvo/qh6WL9RvXy/pJ+Gaz6ofT4reli/UD/UZf0kfDVZ9UPp8VvRxfqN/qMv6f8Agj4bq/qh7j4oejj/AFA/1GX9JXPjVW5rm+9HC4te2l9+qaOHGnfIMs2RxqjC5awlmH0jXAgh2YOo6J1WwtPI2h5qscTgHNXUQsYwpnx0X32/zBRzr2MeEfehr3dHfrrOqFvpc5cmPovJVks+XErNWuy0dEtzKSa1oeEq0PU50suXJZSLvY/opUrtMpZZHxWcW9hrYe1cqcoWbXQw2IWzRetBtIU27gldEXYr6spgcdXWA9JTrHxWxVOjTp64DJrB2kXPbmiriybdu2dVg7SYmnjmqwaashOrGC3NXTQnfkonOdkl2MiqoZdpHUfUiuzSPmzcndh9qLYyftOhjKrWtHPJjDE7i2gI+uYPy9pWwxNeXtc1jWuGySLtaAcx2LijhnFVR0+pBeR8cvqL6U/hcj6cvg3qR+SxvLmiP778rvBH05C+rENvLWi+nA7Q7wQ4S+A+rEsHLGi+sM7neCXjL4YVkRH6Y0X1hv4X+Cb0pfArzRR4csaL6w3uf4IPHL4G9SIbeVtGf7yz0+CWmvDDzj8hjlTSfWY+9bfwbkvkL9JaXL9Yj4ao0zco/If6QU31iP8AEEeDZucfkJuO0x/vEf4gg0zc4/IfwxT/AE8X42+KxuUfkIYrB9NH+NviltG5R+SPhen+ni/8jPFNxZuaPfC0H08X42eK3GRuUTivdOr4nxwtZIxx2ybNcHWGza5sun6aL5MhmlHo+eELtqznHMFbeeL77fWFPKvaxsaua2V+7k79fA/gs9blxQ6OmbXKj5o5CWisashpU3ookh2Fy5p+5FI/A215XNKLGZYJDdN0h7THKe1k6imT5FlutTlB2OnZk4i42AB7l3fRuN7WyOab014K6Oa5s7zFdGaHFa68kscuavybdDTSzOG07Ju+27cFzqXN0noMm4vZ1dPtMaGjcLBWUaVEL2H0jvRukDiC9hKC0tDVQL2khFMKZ82qhZ7h9o+tHSMr40dPFQSlgcI37J37Lrd66oQdHLLLFPZdDRvJsGOJ3AAkoqwOaW2NHDZgM4pPwO8EaolLNGhdtBKf3b/wO8EZaFU06osbRSb43/hd4I8kHkifezx8h34Sm0K577PGF28H0oOJRZFRL2kMORR40tC+onexTZdwKnVFE7PFh4FFb8Da6sFocTvWfXQikui6ba4GwyRijc68kkkM33d6gskG7KW3QYE2SAiHkiDdb9zOQLnlACdFlK87QTxWwdqx0pumCvJ6yIbRoYA39Zh++31qWbUR8b9yEvdyd/aFv4MfrcuKKaidUpe8+bEpKKRs81tzZK5UhuVGq2IMtfhdSlFBWRvsNsg6kOCu0Nydl8RB4IVqjctaHoahojewkdItIyzu0/1KatA2BthI5UH3GBUMkA6TXDtB9a9GMYRdom8rkg8NhL3tYPKcbBbLK018hU+PR9Iw3CRG2wv1niuf01FUicpcnbHW029PsFpMyp6w7R2dPWkb0MlRZFiA3tKCl8hLPfrT1dqykKfOsSPx0n3z61SSphUfbZ2+G8v2R07YjG47O+4tporwzqNUjilhbld6H4PdEgHN2hc0sJIcLXzFrdiX1Nu1ZSeNuGma0vurRG1o3jLPQ58RmlhPe4kvQvyThnujwMLy7nOlbRo3edHLk5r7X/wPHHKPTNge6nR8JB/gHipJP4HkpP4Fz7p9N0rB3US31hUVMjwkxWfl/Sv1uP8ACV0QyRivIjxgHl/EDlaxBzcCSOFhbIIOUG+2UeGuxKHlfAJmyGzgDps3Nt+5NkywcaiHGmpKzRxPl5SvedhgLMrdENdfffIqWKfBfkGTFyk2kI4Zyopw992jZcLAWBcCdbG3FVnmUiOT6ebjo2aHlRRuJGyy4JsNlunckbT6YI4Wo7LIuUtGBa1OTf5TR3Jmoyf3Gj6ipUjQGPYY7dAD91uvcoW4/wBxaSjL+0tZimF2/u3cxK5u/uGi4qFOJW+sws7qb8gTLLL9RKcY+IlrJ8LOopf/AFpXll4kNH0/MCJYcLOYFNftYPajHNO/uFyLFx9qKjQ4cdOZ/GPFV9WfycjxrtWG3DMPO6H8Y8VvWmikcbarZaMKoWFr2c1tNII+M3jTK6X1Zz0ys8bhUoM+L+63W85iMpJBs1jRYggANuBcdp70slxVI6/ppOVuXZxbRdRlXZ2RWm2NQ07joCotN9gtI1p6Zz2MyzGRTqqViLTKvg5w3LKFPQeZIpnDJLxCslXRdFTOJ8k9yMojeoMiid80peDYFkvovo8bkiHxgZKODhf/AH2q0Yb9jEbv7kX0ktI+Vr428xKMwP3ZPDqSSy17Zf7hWKto0qjFp4jZ0YI3EG7T51Oc5La6HjGL77Kv0jkt5A7yl9WbCsC8gR44G+XFf7v9UVlY3pItfyjht/0XnzN8UyzXHom8Vsz5MeJOVO3Z7TfvQjNt+Blis5bE5LyuOzs3NwOF+tX5N7JSTjoXBCdMmo+WWMcmXZm7DDke9IS6D2llxXYa+SQ8pml4A3QXOFZdBq0XQNcbkblrHxwUdyBc8oJ7Fcr2eYSSi9CKPJh85bxWqy0pKK0FzxByWaSJcm9DeGOs4udlke92XtS2jJ6oVlYWkgprEW2eM1xa2e4jf1FUTTWwKkyraKVqmP10QXFLpG15AdIUK8i8rWit8pW4IaO+yozniUOC+BklZW6oPE96EscX4D5IdO7ie9LwgvCC0nsVe+5zTcqSroCddIsi0UW6OiEtGpRyPGhU2rXZqS2atLUyG972AVIxd7ElTPOxF4JF03HfYN+CY6u5vcd1knFmVJGxQ1IeNWtI1uQPWg7M010jREbRrJH/AORniimkqsV38HOxUrGEOlbtN4A2yW5OO0V4NumxauhiLtuMkAZAHXtXPlkvC/gvhTT2MUeJuZlk5u9rswuWWScFaLSxqXZoiminHxTth++NxyJ+y72K8Mscq+H/AMMncod7RmTRFhLXAgjcclOUHHTKRkmrQNkvQwpX1WwMrXKtjgpPZKbrT7MOSUuNzmuxUlog3Z7zJibjqy/mrNBuNbW39qq6aEV+S2npy7TvOQHaVLmvBmlQzGyNupLuzIXVHO9JDQxWrb0M08IIcQ35J67XICmpNM3px8FVLhr3nIG3G2SraSEk6dLs0nUFwGAkAZ2AzPElT5rwW4SrehzD+TjZQXOmiYAbHnHhvoKV51ElODRVW0MUDrCRko+cy5HZnw9qdZE1YKcV+WZtSA9x2RZOp0gQhKTpARUlvlZrd7GUVFa7HTAGsO0dSN+eSyS8Ccn1L/cKaFrow7aBc2wtntOHHzIwmk6FyY5J2OUsbXtDgyLhZ0kbXZdR0Rcvkm1XgCagINwyPs5yM+orLImzSk/gsw6B23+zRvsdC6Ij0uF1nfgbdVRpcp305iaxtAYptXOaYgwjPQNeT/woxyy8rX8CqCW6ZxktMPoz6FRSsomhd8H2HLWOn+BeaHg2yVyaCuygwniEt00HjXRQ+I9SzobXktp2nIKE+N2ix2WCUjdi5AN1XGtEMhqvpxYi1k5NnOy0ZLyBYW48EnkdfkrZh2ZG0B5kV3TNyrsKGhs13Sv1ISjfQFL/AGDjoQRm4DqsjBxS2M7Xgtlr2m191slK9dlkrK68MeOi1zdPKtc9inKcH+GPCMk9CLQRqFyyVnUraLRIl406o1bNKmrg4bMvSG4/KHn3p8eSlTVolKG7QM1LYXYdoenuT8VL7Qc6+45StlcXm9x2rshGo6RCUuWyIInPNmgk9SFNOwWbcfJ7ZbtSytj+ze7u4aLcqXuEbbVol9LTx223uPUMj5+CdTdaViU2tsKXEKci2w8jcL2aOGSWM63QOPhllLisTSC2mYbZWftEXPytU83JO0OkuGhp9VNfoxtaTbotAyBJtZHdDSaSVAz1L2DYudo5uP2nfJCnON6Hjt2ytta8W6A1GZv/ALstCJPI7loNkhdzotbMbPbe3tTSW/wIpNoUq6pu1bW1mj/Me9NFUHvYxTx3OoBO45XvotKabKK4qgJ8gQciDa2iP26CkpxckVNdmABcjIA8T7UityoVKlfkmRwFxe7hw8kHeAd6afeiuNtxuQJltp6eKK6pkMndnnVBQeuiLorMqquthKjbhZI4p6RrYJSvRqvoBxWocpe5N4D5KnJH+AoXlKDtoZvei7aAsbm6RqKNKbNClxyRgADhYcW39qMm0qQsrfgaZyol3ta7zEJY8kuzcUxKLGHc6XPvY6Dh2Ir5DKKrRqQYkxzhY2J4qkaoWq7HmGz+1brYmmLyx2cc1mh1KkKCLfZeXKUt0z0IximGbpOb2x6Ac3ituqA2C2IcUZzukF2SWBFdUKl8mfW4g5ps0kFdOLDfbObLNt0e+FiR0mtceNgrVLjpkrj2j3wlK6zY2gEmw2dStFSfZnQRl5u9zty797WHt+U70IqLixHoQ54uJvmTxzKpbW0DS7Da/ZFra96xtNj2HAjPZvnllv4dqatgfTOgqqsRkH945oB4Ntr50sr8DdrYpTuMznnUWGn2c7pvNIKnXQb6sGHfkbHzG4uhC6Zskd2ONnBYHb3ezclU9IV9hUmFNvd2vjmntCp/AvPE1zXgGzmm3cckqp3Y03J7BrWtLALhzwB3X9iZNNbGi6WgaWkaACcnHK9+OtutCLpiyYMVGy4AOe0RbdYIy2UV9FL6Ac7sXPFZupGk/YiyvwTZYZHOy3Iun2c7t9GHG3PO/mWQUt2XvoSLZ2vx1QbSKwxTl0gZ6K2j7nsKHqRKL6aflFJpza5cl2SnBpl+JiJ7yYA6OOws17tt1w3pHa6zdHtbJ7X5M6KIuvn3pqRSKfZTsm+fFDhphlFWWRDprlkysI+TQbBwt50VktdjSeui4QO6kVXyKkM0cTRfbAudCRcDiqcq2JON7QNTQxuGT2A8RcKkZJgWlsxTXyA2DvJPek41qwRj+DVosUa8dJwaRx39iDa8glj3Q7tLy3l8UemQT1pFJb0NHZ4BbnwVGJIRvSALVsmy3S56l041dMlklS0c+WkkkrsinpHH3olkTnO2W5k6BGXVIelRoio5kbEZDj8t+va1vUOO9ZW3xROUUZ5eSTZZt7QH8kOlN9LdiotoL41aHKWAyOa0ZEmwv60k58ekB96PoEeGMYxrRq3fvBtmR1p+WtEqMuowIlzLEkC9+xFXXQXsbgw/YaWsAAIOaGzKKoy5sGc07INw8cMgRxRTYXfRU9phMbDnmkmn4QUrfZ00co825FO2Bx0c/HTOcZSRk6/fdReaCkP6cnGxSOkkbIHHQa8OxOskZKgcWaOMkGNlss8jwO5Uu1YrW6M+HaOyMw4Gx45nM2HUpvqiqa4tm66jYKl3NyiVjWtG2AQNq2YsU929EjP5V1XkxtOuZW5AUbMiLoaeUd/DsQnlvSPSwfTJq5FtM3admbrmyTSV0dbqCpGucPaWqUfqIsis26MWsp7G18ldZNWh5RjLwZjxa6vCVnBnwcH7ReN2WqeiGloBufes7SBabNOgoyekAT5rrlmk0XU1E06Khc8kZAj5x2fWueSSVfI3LyhwYbJfIX69ydwkuhea8kGjcNQB22TLmtNoVtPwVupW/ZTqfiwvroWkwKJ5uZmM46lM88PLFtvdFD8Oom5GpcT1NFkY5YNeSfu8sbIXmR0z1qIU+PwBhsYStXHctjKDfQw2BI5qqRRYRjmBa+yl5ypK+iygq6M3E6NjxmLHiMiurB9S26OXLgi10c5Us2DYGxtrvK9KEoyjaOCUHF0heNvA6o3T/JKUWeaADqj4C0yXMsdU6d6YKpGnhY2TzzjkzTrd8lqSSUtG14RtR8qHHVgNuBIS76A4pF0XKoHIsPmKK5maReOU7N7SO5ZuXQtLyWs5QR77jtCPKSWw0i+LE4ZHACzjuyWeWlYqgmx+RpcNAFwZc8naR0Y8KW2L3tquWbOpKwZ4Li4BsrYpNiOuhSZl2lp0KssrTqyTh+AcNibzsjjlcAC/pXVHImc84NJmhHCGuJbsgHM9ZVOSsn46ONxCbnKhx3BCT1Z14I21Y9FRXbe+ahauj1UqKorgnKw4pMidE8sW1obiqnAHeNyk8W9HLHHJvYhUSl17iyv6deTvUUo6M2fVU2Qy7joUYADZV5tUeW9gNOXnT9G4rkkP0eLyRZBxtwBsuWWNJWUWxo40XHaIJPEm6nx9pSMfLL24y48fMozc2+xowj8FhrtrUFTt9NjcVfRHvgfNWlfEaolcr2nUIJSTtIFRM+SgaTcEjzLpWb5FlFDNFXudcuAAGpU8mPj0PCdq2UzYqSbNGSpDEo7YjytvR0WGMOwL6nPv3LzPqctyfE9TFjqJpxQKWNdorQUgAyKWU5UAzauPJWxT2RmtHNYuBwzC9L6SUr/DPPzx8i1DSk2cBkuuUzncNMabh7B2ndwUJZpNmxxUqbFqikAVoZU2Nk+m4+6PQu6bLZudkG9uvirqyDgQ0jiUBe9hgi+pSXsyj5CdnvyRU9AcQ9o28q6ZtXsH4Oq5ExDpm9zkuD6ib5cU/B1YlUejqJlyJuyop8oIxq9jO6CxqsdzbWRtGuZHBdSkuLRCKp2JyxGyg53LXRbjWwWxJ06JSSEMWqJWdJti3eLaLrxzvzs53HiznIHEucTvTzjaOn6RrkdBhTxs56n1LllKmejY7TyRG4cMhvCdzS7Fal2LvkY2+zp1oavQdmTXSglPFpj6RlVL00d9kJ+RYu1Voo8vgk+wAch2p0/YZqp2HHCS7IXXLKXt2zoxxs1o6fTohcqyNLRbiui0R2STk3+w2grKdptGsnZG9UuKMRsDih6lKkaidkcVqNS+BnmxpYWOqMck/PyFQVVRS2jYDcNCM8s2/wAGjCKNalK4pQZ6EHo0Y5rKcG7utjMTmnubrXYOhKeXIqsJda0LM5vEakXsRcL08Sklro876hXoZidkA3IIX7tDwwapl8lP0do706hqytLpIRlejHa5UbhozptkHQrrhPkebli1LR5obvumv4RNr5DDGkXs63FZ/kClSo8Gt4lBtdIO+ITWt+d6EE/AvZ0vI2qa2Ut2vKHqXn/WRUWpnTh2qO0mbwXI3fRVMUMZW5bGC5pZSdbAFzWSEAMXLNk2VoySWifYpiT27DtrSxTwnUlQk4nGzztuNm9/QvSkuSoTC+Ei2nqz6LKEoLVnrJ2ORVFhqpzW9BsplmvvRXfQOheQ5G5Wun1oEmu0Z1Q5VxvwQm7RVzmqsoo8+SrbPMPRHai+gqm7HqCdrSbuAXBk93SOmDQ4/F2DffzJIYZNbQXkgyl2Nt3MTP6SXyL6kQfhsfM9KL+ndUbn8BDGW72FD0JDLJFFjcWiOtx5kPRnvQVNPoYZVxH5QUVjyPopyo0LKSfPSHQLnWzTQttx8gdJC1FijS5wvvy7EM2KS2i+DKmuJpOqhxXIlLsvyEZqoDerwx3tE3lMuqxG29dWP6cjky6MWSbadddsYOjgc+ckzXhl6IK5Y6bPThJSWiZZ+tGKb0YXkkyRr4Ek4oSkNyutQqPZ5uSdNlrXdSKbRL9ywPvlu9CovyS0mEAOCMm60O38khjeCWpGa12WU7tlwc3Ig3GaTJjWSDiwwySTs73BsabIwXXz85Twy4yPQ43tGo1wOiZTi/IlsJxARlNJdmEavFGM3pYTlP7EGvk57EsfuehrdWwYMm3NgpI5/EsRc82J7V6OD6firZz5Z3pCDZLLqeyaoOKWylLH8HXizDsct1Fp+Do5BueEeO+wOe6F3PHFNTfQOdCVS66eKdnNlnvQuH2T1KyCjassE1yABYIz6BDS6K3uzKSMGlY+12QU6FPBJJtsZtNUQ4oRFUWjxTydrQaV7PByHBvaBpaPFyKjRkkduvIkvC8noOzKxys2W7I1PqXX9PjfbJTl4MFjje4XVOqolGTjK0OfCL9+a51hS6OhfUutlEtcSrRxKraJP6i+kLucTqjHXRBuT2ebHmrWzRdKy+OfZy3LmlD3HTjzcVssNSFlFpaKvMu7KnzXVIxaRzS+o5XQAT3bJXbD2kbvSJ9MlrrJ3dmT1ZYHoXqjSfwTziZyVCtsLnMkOXuBfgYwqt2HW0B9a8/6vFz2dWPLWjqIMSIXkz+mVfkupFkuJEhaH0/yCzGxGa+W/ivS+ljT/As2zImmDdMyu2uWkQ5UJh91VS4kXLdskPR5AbfghzkG1Q1tMKCo496nNfB0rLYy6QW1U4O+0Opr5FZphuVI9izyJqysy5WTX7yDbZWAtklv2gRMRzQfyMnsi+ZTKTNJt9eA7BZfnsT3JaBNkLrQaukDdB76HrdBBiZzXSAkO4UyHb+OJ2epJzrtA29WRikUYkPNPu3de4Sye/aTps6epmDGklcOPHydnpZZ8Vo5GeYvcSd67oqukcXNdgsQk7e0FzraIcU0ugbqwdlBdBe+iQ3RaEmjJvsMtWc97FpqgCFtt2ZSbVHiFSNdJD0qG6em6IOwSDvSybFrss5sDVh7ylto0oVtM82NnA96bnZNsgRs4O7wjy7BFNdBbEf2/QsptPaGlpEtij+c4eYFFtE/dQFZGxo6L9q/URZLy8hj8vsWug37Nj0MwVzmaG44KLw8/BVSaWy52LHhmsvp/kPqIVqKt79SqY8SiqElK+xY5qqbIe7tngE7l8juW6ZJSduzbukCQmbphp3TGqAMuQ8260rmk99GadDjmRkWLwEIcbFSrZlSgXNuKLkk6odNglJe7SCmrIuta8gtRVhQ6pnFsPHygQcyh/aguVIK/AJnfSFi60zxOaR2C0mC9y0ZNKwL2uwopRbNbdju2/aCTwRTa00Ti2nsi10yfEPqI7Srga8WeDbqXnYcrg6o7ssb6EvgqnO9wXXHL7ujmnBtdnvgSE/vHd39EHMHpyJOAR7pu9GM1VhqXRB5OjdI0p4y0KoOKAdybfuc1blHuwXJAO5OS7iCtJ8tjOXSopPJub5o9PgtG0LyaQD8BlHyfX4Kn7A5p9EMw6ob5II84t60tU9g576D97VI+d3tKTz0MpJ6aJDakfOP+EH2JpRunQi/CIE84/dnzxnwT8J9mtdnjWyDyo2eeOySpoPKJAxK2sUR/wAJHtTKMv3DcGqsz55Nok2AvuGg6gsrk+gRj8EAJeTehktnrJvwGUfB6y1Mm210RZaNpvkFJyWySEI32ugxjsjZW5aNxtkOC0tILIstJujNO9EALTbXgCWtkuQTdGUfILkYrldjwsBxTL2ga7JKlt7Eq10TELnzKnJpWOm1shu9JdtMbTJCo3sWlYJQsHGmQexB35C/BXayCbsKq3YxG26ZblQjXwE6JNGOtmcU+mdw4rxIx2v3PUsxcSpm3vmuqMnVnPNdmWW2ORPerSZO3VgiVwOTnd6oorhYHJ2EK2QfLKVRVNjJ7LBiMg+UUsYJirfZYMXlHyvQle9GXZfDjkt9R6fFHiqQyS2Ow4zLlmPT4pvyLxVD0GLSHePT4pFJmlFWPRVLjqfQFRtpWLxRY+Yjc09rW+CHqyBGKBNRl5LPwgepbHNuxOKRZG8HVjfSPUV0LWxVBDLYWH923vf/AKlJTalQHBMcp8GhfrGP99t1WEnyFapjX6H0zhct9Eftaj3IlPTKXcjqYDyT3MHqatJg5tNITk5K02nN+koLuylsWqOS9MNIz+J/ilU9k05X2yt3JSmIb0XAm2YcfarwimgylJeTPxLkxCw9Ev14jwStIb1ZdWZcmCxgXu7vHgllFPQPUkmZlTStabC/nsnlBWb1ZFBiCTj2FZZPRBiCySOqO0Vc2EKFquipzUshot0wXjNZLQLekHCMz2ILaQxVZU4raFo8UaXEK7JahKK4iNuyBqlkG9FZCNG5Oi6FyRL3Bk3FWjXbECAepUloEHo/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372" name="AutoShape 12" descr="data:image/jpeg;base64,/9j/4AAQSkZJRgABAQAAAQABAAD/2wCEAAkGBhQQEBUUEBQVFRUVFBQVFRQVFBAQFBQQFBQVFRUUFBQXHCYeFxojGRQUHy8gJScpLCwsFh4yNTAqNSYrLCkBCQoKDgwOGg8PGioiHx8sLCwtKSsrLywqKikpLCksKSwsKiwpLC8sLCwsKSwpKSksKSwsKSwsLCwpLCwpLCksL//AABEIALcBEwMBIgACEQEDEQH/xAAcAAABBAMBAAAAAAAAAAAAAAAAAQIFBgMEBwj/xABIEAACAQIDBAUIBwQIBgMAAAABAgMAEQQSIQUGEzEiQVFhkQcUIzJScYHRM0JTYpKhwUOisdIVFySCk8Lh8BY0VGNyc4Oy0//EABkBAQEBAQEBAAAAAAAAAAAAAAACAQMEBf/EADARAAICAQIEAwgCAgMAAAAAAAABAhEDEiETMVGRBEFhFCJxgaGxweHR8GLxMlJy/9oADAMBAAIRAxEAPwDpFFFJQC0CiigCkY0tMagENFFFAAooooAooooAvQKKKAeDRSA0ZqAW9LSUVgCiiigFooopQCkNFFKAUtJRSgFFFFKAUUUUoBRRRSgFFFFKAWpKWilAL0XrHei9aCA2xvCsU7IZGWwXQIW5jMTfKddR19VV7Zu+rtgTK8zmUrMy2jA+s/CH0eX1cmtb23cdPH5xIgh4aiRrtJIrWjSxuoQi90PX2VF4PD4hdnRxEQhTDDF68ub0mRB0clr3btqJPY9Xh8SyZIxfmzf2nt7ER4FWEsvGywKz8GwzsyK7WMeXrY2t7qbtfe4q+HWOaQB5wJPRMbxCORiBePtC8taum9UOIkjghIhXiYiIAh5W1jvKLjINPRVWN6di4iPFYS5hJHnEgGaQDSMRnMcv/d0rHae56Z+HjKClCk3e13svP7kfid8CMXEiyycMxTM44TklgY1T9nmFrvy+PVSQ74k4uVeLLw0iiKrwZL8RmkzE+jzeqF56c7Vrg4htosfQ5o8Ko9eXLaWUn2b39FTdltiTisWw4N88MZu0tuhCrADo6j0h+NUfPNrZm+ReTEZ5JSqzZIwIZTZBHGSDljvfMW561cdj4niYeNyblkVjfQ9IBtR1aEVQd3mxAhmkUw9LEYpzdpeYkZTaw5dDTuqb3ZxFsXilucqR4SO19M6xMSQOokMt/cK1GMuFFYklvWStJFooooAoFFAoB4NFAoJoAopaKAKKKSgCiiigCiiigCikNLegCiiigCiiigCiiigCiiigMdFFY55MqM3sqT4C9Acv3nMDYfEFWxBlkzhVz4/IZZXIACXyEEva1rHvqWXZEKyYdbYsAzxA532jlyrdzYObX6GnWOrlWQx4pmwsTrh+licMLCWZrmJxNbWMaWiOtX/ajYhp8KuSHSR3+kkN8sLrr0NPXFfO8XncVpXmvudItp2jR2hDhzicMuec9KR9ZcaSMsZW4udNXGo7e+oHevBwyY2NVOJdUw7lsr49mDPIgXVTmAsj9xt3Va5HxDY9OhD0MPIfpJP2kiAfU/7ZowRxBxmIbJFpHBH9JJbTiPzyffFfOhklGV+vR/35HZ5slVqfQ5Nh8Lhxi8TxPOgFECKM+0g3qM7ZiDmt0xYN8OdY9grhTx2c4nXEy5bPtIejTKi3KHU9E89RyPKuiwbBxM82JlBhXNPa15W+jjjj0IA06Jql7M85hwkh9BYNi3uXlBN5ZSSAEt7vhX2MWdZI35nnZobC2PG2z1ZkxeaRHa4O0RHeRmKklfRlbMLtyOpPWalNiz/23GEXscQB+CGNfnV+w8M0Oy4oysQVYIYzZnvlyomgy87VzrdV8zzOfrYnEG/cJSo/IVOHM8l2byL3hnrfWqhjN+cHhXySzDOOaorysPflBt8amdh704bGg+byhiNSpDI4HblYA2769hBL0UlLQBSqKSgGgHCloooBaKKKAKSiigClNJRQBRRTS1ABNC0gNOWgFooooAooooAooooBlqKdRQyxlYsSispWT1GsrakdFyFNiNRoeqstPhNmU87EGx7qjJbg65mkPtDY2CXE4ThvICJXcnj4prBYJBcXbTVl1Gutus1uTebtjoxxpbLBKT6bEk5meMDXNcaBv9ipKfEM2Ijlsto0kXLdtTIU6V7aWCEcvrdVMTFMMQ01lN40jC3OmVnYm9tb5h+Gviz8Nlk7a/13+hdoj8J5u2NmPGlssUKj02JvmJlZhe9+RXTv76XY3m5kxLGaXWfKPTYn1UijHO+vSzVu4PGtHLM5CniurAXIyqsaoFvbXVSb6c+6m7Ox7Qq4KqxeWSS9ytuI5YDkeQIF+7qqPZJ/9ev6FmjsR8OMM7maXWTEPpNiR0eK+U6N7IGtREuxMENlXJk4hw1z6XFC8rp7GbLqzcrWqegxLJg/NwFzcJk4lz6zAjPlt2m9r/GsmNxhkw4hCqukYvcnRGUkWt1hbfGtXhssVsvL69/qLRp7ySQRYT0ckhYGMKGlxDA2IJBVjY6A864Nhtsg8OO+j8Y6sQBLI+aJm7ddNfaruO/21y+CfogZLOdSdACLcu8eFecEYZlzi4CgEWtprf8Aje9fT8Hh0JpoiUq3HyYVo2tICpU65gAL996sG6mzWaRpzHeFI5GdiBlZApOUE6X0Hb1VYN0NpzcDImaVRfI3CGII7B01JW3ZWxtzZu0JlyRpM4IKsLoqsL3BGcqFHO4AH617tBCyX5E75LtuieOfIHWJZFEauwci63bkLC+mgq9g1QfJ3u1Pg8M6zqEdpc+XOjEJkRRextzBq1z7ajgssskKHqDyhD4WJqNlsdUpT5LclKcoqMOKlkW8JjHYWWaRfyy38aiccNrWPCfB36rw4lT4l2H5VplU6ZaxSmuav/TGb00kTL7MUxw7fBjEQPCtiPGyKl8RhNpdV2hxEeMHv9EQbfCpt9D0LFirefZP80dBovVEw22MCzZVx+Kw8mnQnkkhOv3Z1sfhU6uGxajNDiY5h1CVAL+6SP5Ut9DeDjf/AByL5pr+V9ScJpwqvneOSH/m8PJGPtIv7RF7zl6S/EVL4HaMc6ZoXV17VIPj2fGt1I5zwTgra26rdd0bNFN50pNacRGNNpaKAAKdemUUBkopl6XNQDqKZekoB5akY0l6SgFopL0tDArDi8WIY2kbkguQOdu6stR+8OzTicLNCDYyRsgPYSNKI0r+P8o6ouZIi46PR4irJ0rD1ACBYnXXQXPVWPEeUQKVHCBzMF6MoYLcE5mOTRdOfeKpe2Ny5FVAY8hUdN3kshPVbogKNO01Df8ADZBtmiva/wBMvq9vOrUF1OPFfKjpjeUAcRUEV8wY3EoKgrbQnLzN9Pca3G3ilvrBlFr5mmQD3aLe47x11R8O8ezY+EXQTSDiOxkiBjuAFVA3aBqff3Wi8c0TSO0hAMmUiOXECUqgJI6UhF7nWwAHId9cYwnldwaUerPVKWPEqmm5dF5fPc6S29yL65iX/wCcH/KKRt84bXzC3aM7DxC1y/FbRSPLoM2UAIGXKO12c6Kp77jsvWBjJKPpoVHPKsyjo9pJJNtedhXN4pclNv5JL7M9GrHBXOKXorb+e6SOgbW3zw2Iw8iMXyMpRhkkRyD7PEC+NU/DY/ZkYewmBAuL8KQyWuLKVzAf3iBrWhg91Xla+ZGuNLMHNvaDnn8L1cm3UEOz3QjimTI78IhGfhZnAU663Hxq445Q31M4vNGWygvn/shot74DpfHqB2mIKoHcG0rZixkL6+c4jWxF9bA8tBe/OqzJtjjSSOySMMSQmYCFbaC65gmVTYA2Wxtz51JLKcW7xjNeFUSSW6RKAOgsdwB1gi+hNjWueXynL+/IuEMLTlPHGvhu305k9hdm4jITgp2KsXNrOgLajQ2NiORIF9KdsXbE2z7q+BSRz+1DNxGYm/Tks7HwWrTu/s/zeCKL2R1chfX9asRiV1s6hh3gGillX/JqXxX5Vfky8VVFOP8A5k/s7/Bz+Dyr4qRiI9n5iOYE7MbX52Ed7VuJ5QMaRc4SNO5nxRP7sRFTuI3Qw7NnjzwyDk8TlSD8b1gxG8E2AH9sHGivYTxABx/7Yv1WuunUrTr0f8nNTxx2lFv1Tr6U/uyFl8p86ECXAh16zHM2n92SMXrLhPKdgnb9phZL+rMlkfuzKSo95tViwm+2DlKBMQl5GCoCSpLnkpB5MbiwPPqqVmRGFmVWHYyhv41DTWzNlLG17ife/wAGlhdo4bHw6cKVWGqNw5B3gg30qOk3DgVi2EaXCOTe+HkKITy6ULXQj4VWt8N09no4kN8NZGZzhxYgA2EhiAIIubGwH5UzDbu7Qwo9FNJiozYq0WIED5SOuKYMhHXo1Y2yoxg+br5X/exYn2xi9ni+NC4nDj1sVChjljGl3mgF7rzJZDp2VIYrYMU1p8M3BlYZlnhtZwRcF19WRTpz8aoOz/KXihiWwrxGV7vGFkWNJBIAbglDlbkerXtrH5Ot+PNQYcbMggsOAwVmCsz+qSo6Ka/W0HUbVl3zLUcmP34O16flfyjpOxNqO5eLEKFmhy5ip6EiODkkTrANjp1EGpQmuabrb6SYjbU0boozCSI5b9FMOzlDcnU6tc945WrpVajjkq7XmLSUtJaqOYUtFFAFFFJQC0UUUAUlLSGgCiiihI8rTSKy2phFCjRx0QyMWygW5uudR716xUHvFP5vA0kUcUjRojMoiswiLKJHQ30AQscv+zZcYpy6Fwe2MKzD3BgR+VauKiLCRSZSpXKVAQrY3BKaXJtzB07qryoednNIt9uJgsRKqQGWGbKitFmkaCR1CSXv0WAZvfk6tajoN8o22e+ZI0lWR41bhBm4eTMJMx5SWuBz5ch1auK3IxySzRQwuY2sTcoBIkcgePr9bnobczWunk9xBAE0Lq7sxXTMFBsLsVNhaxNr61itR0rkJe9JyfNk15NgGixDNksZIgodBMdQ1y3IknTr5ir02FQcSwiFgOcGbKfvWPTHLQWqubj7rzYeNuLxI80iiyCO+VL6te4ysDr127DV04Bs9mmGotYRXX/13XUf+V61Bq9zVRQpIGQWS5tDY9WoN+X3edVLf3eSbCRpw/VkiOSRE4XDxCte+Vr6FCej3HnV6kiN2sZfVFrcO1+1Li+b36VW9+N3JMXhckYkd1yuocxBWYaNmNtHylwLWXWjMOWHfrEOkqKqqZ5RLIVWw0UKQoN8oIVST3Htq+7g7cebBekkLSRycMnIZGte65rato3rdXwqrQeTjGskatFlJJBbMh4aXI6dm9m/K/Md9rTuFuhiMLxWxCuudkCqjRk9C95Cb2ym/vsKkvU6ryLc30gHcf0qQDVoOvpvH9K3wKkxjlNVfygbEfE4YPCbSwZnReYcFcroQe0cv9asjGtXaWICQyO5sqo5Y2vYBTcgddOexqdbnnR9rtaIgnPEAASbjoOXjIHURe3uArvOE33wskSO2IgUuisVaWNWUkAlSCdCDpXC49kggXvewv76V9lC2nO2l786umyFJI6B5Usbh8RAsuHxMRkjvGyRzIWkgkIuuVTdrMFNuVi1WHyfbziXZqvIelh1ZJDrfLEt1Nus5Le8g1xkbL0107bf61Y92d5I8Fh54JFduMGylQul0Km9yO6s0s1SQb9bew2IxsOJwbkN0eIxjZcskbArJb6xt/8AQVUZHszBTdbm2hUEXNjl6vdWGilG2WHdDeLzfaMeJnZiAX4jAXJDIy8hz1IrrI8smA9qX/CPzrgtLSjD0tuvvph9omTzbP6LLmzrk9fNa2uvqmp+uA+TDexcC8waOR+KI7CMKxGQvzBI9rqq8z+WrDxuUaDEZgbEWi5/joZe9HRKKpB8rEAF2gxC6X1EQ5/36j9o+VmOaGRMIkyzGNjGxWOwYcmsSbj4Gq0slTi3R0iivPb7/wC1r6zv+CD+WlG/e1j+3f8ABD/LUlnXYvKLgmxXmokbi8Uw24b24oYrbN7xzqzGvL2BxM/n6SAF8QcQjhTzknaQNY29pj+dOnxOKDAPNLmvbWWS6nQEanT/AEoD0/ams4HMgc+sdXOvMw86P7d/jK/zrXkhnJOaQn1r3kJuLAtzOtwB77UB6jorzCcLP9qf8R6KGHqW9MI1pVNPFDQQ2p3EoEd+sj3W/Wn+a/ePgvyqkwYy1IT3Vl81+8fBflR5p94+CfKmowxX7qM3dWTzT758E+VNbCH2z4J8qajRM1IT3UeZt9ofBP5aTzRvtG8E/lpqMEJ7qTP3U7zJvtG8E/lpPMT7beEf8tNQIaeC857wD43+VbnBraGFCm5JJta5ty+ApCtSaajRVzPyhbflMzYWJXKKqmQRo7s2YBukRyXUaddjXUmrke9e3ZsPtDE8CQpmKA2CNfLEg+sDY867YY23R587SSsrSSYK8OaeQBlbi214bBbqF6OgJ0176xR4jCFYy00gJks49mK56Q09awHaNaq3D18ablPYacb0RvB9WWqSfCZHIlkLBxkBGjRnLctYetqeXYfjrbRkwiyHgu0iW0Zla+o1Hqj+FQCJrrcfCs7yaW/ymnGa8kOCur7ktDFgcy5mcDJdj6TSSxOUdHlew/WiOPA2jzM9yW4thJ0BfoldNdPfUIAAO34dVMca6fKs4vouxvB/yfcm8uCy3u1+Ja3pPoretytfn1/ClnTBXk4Zc2K8LNm6QJ1zadXwqBtSgU4vouw4X+T7nT9jbnx4mFZIYo2QHKzLeRl6I+kA1DZr8yKisXs6FceYogmbgkBnPQ45a2rG4Gml+qovdyfIrloXY5bkpLFHmHucG591/dTGxL8biZUBtbg5ibxXN7vzzX1zdo+FTw2y3kSLdid1BhUeSeFUUBvqZQykcr2BbXkBVc2hvPPNhlvlQIpF41EZOdDGcxHO4Yi3LXlWXaePLRqqQ5WdNS08UwQd6oAc3c3dpUbjcEeGUUg+rexuDYg8xXWGJ6XsccmZao79iCOLf2j40oxrjkx8aJsIUNmIv7xWVdlSEAgCx5G4rlolyo7OcUrsbgWzTJmJ1dLkev6w1U9tDYaQnRXOpy3Bv/vlU9uzujNLKjBRlWRcxvrYEHlXXIdzVI1FQ006Li01ZwobMnP1H8DQdiz/AGb6X6j1a131N0EHVWX/AIXXsrNzdjgY3exP2b0V34btr2UVu5mxZ6eDTKKAzBqcHrAGpwagM2ejPWMNRmoDJno4lYyaW9APz0Z6Zei9AOzUmakvTb0ApNYjTi1Y2NAY3FcO3zbNjsQRy4rLe2l16JHv0ruJrgO9OMK4iQlWObE4heYAJLA2A/WvRgko22ebPFzpIiYNtJFIubDQNkiMLq0JN2DEiU9LWTkCdBz07HYfbkaiC+FgYwk5yYtJkKlQZNdWHP30YLAwSZzIzJIrkFLFwVzatnBtp0tLa5e+pGfYeFA6E7vqNOGyadoJb8qRwSkrQn4iMHTsjTt1OGVGFgvx+KrcIXyZ83BY39Tqt2aUuI2/G3nFsLCBMq5LQqDCwUKeHr0QbX06zW9HsPDELmldSb5vRs2QjlyYZr91Zju9g/8AqH/wZNf36r2aRPtcCOG88fFWQ4XD24PDZBBHkz3vxFU/W6r9lYId40UYe+HgJhJzXhiPFUqV9JcdMgG+vXrUm2wMNlXLI5c5ehw5NLkX1ViWtc8hrbSsGI2DEhGjjnoyyxHQ2B6XP4fKp4DtRvmUvExa1U6RotvCvDZRBBfj8VWMMV7Z83DY29Tqy8raUYnbccpnBhRVlCleHDAjRyItlCEDoIxtmtzrYOyIvZP4jSf0XF2H8RqvZZLoT7XB9TY2LOqRtmB6cZVbELZsy2Y9o0OnfSE5Z+PdhkUA6kkWXLfOBp3C2g01500AC3Lr0GoFmYeNhUhDgDJCylsokt1a2BNrX99dMkoRgmzljhklkaXzNRtpJKFCXuq2Yk3BJZjdRYZRry15c6yYFvSLe1s2uZTItvvINWHcNazYLdkR3Ks5uLHQH9K15QYpLAlWQgg8jqLj3Gsw51kTj5m5vDvE1LyNDfNG85HrEcNbHhGFbXb6ND0gt7+tre/VappcIi4OKRPrBR6zHpBFEnRJ0s1+qtKTB8Zi7gOTzY2uT405MCRyW3xXl41EYqM7ckXOUskKUG/kdI8li3hkv9p/lWr5auaeT3bkOFjkXEPkLPcdF2uMqj6oPZVxj31wjEAS6kgD0c3M/wB2uWXJFydM74cclBJomhRTrUlq52dKEvRRRW2YZqKKKkoWikooBwNGakooB2ajNTaKAdmozU2igHg0mamilNAIaYwp9IRQGHrrzhvcb4iUka8ViMxFyrM56A9i/wCZPbXpF9K4Zh8Qrq7zYQzKDpKYc6gXJKl+YUEnWxt3WrrCNxe/Q45J6ZLa9n+Cv7Hw2aYqDo0irmXK3rFRcE9EnXr07alcfgzDK8fS6LW6QjU+qDyj6PhRPbQKqgWuAqIgGax1yjpfGs+09hzYUjjRtHnBK5shzJZRdbHQa9evPur1xccUoxb3dngnLixk0ttmaGamtSFqS9evmeVIfDiCjBlJBBBBHMEcjWbEY55LZ2LW5XPLQD+AFbGx9j+cZvSRx5cnrm18xOo7hbxKjrreO6ug/tEOul7krfoWsw5glwL9zdlS5RvctRk1sQGa9TGxsXAqFHWRmkYBsqxuBlJy5AebHNyOlwK2TumLf81h7kL9bTMxsov2E9fZr7oWNAJSgZSFYjORmQhTocupIbKLDrvUyaaLimnyJHbU0TIuS7MWbplI16CtILAqddCnhfrqc3exsUOGVW42ZmzZExJjQBrAOE5AE6/GofG7MTjBGnIAUtmkRywJKkg6XIJZj8D21VdvPkcBHJF3FxoCFawYDmLjWvG9Lxps9kdSytL+9jpM21IXQgrKFuTnOOccmI5qpaxPVy5VSvNMxYoAq5gNWLWJ6i3MnQ691RGzZS2YlibZefeGv/AVKxxqcurcnz6DSxUALrr6y39/ca3HGKWpGZZTlLQzZ2c4K6X0Jve3Pnp3WI/OtpqybF2HNLHmjjLKWOvRFyNDzI/2KkBu1iT+ybxT518vMnxJfE+vga4UfgRGSsuGNnX/AMh/GpEbr4n7FvFPnSjdjEgg8FrAgnVOo++uVM7OSOsxz3rNUZs9qk69iPAxKWiitJMlFFFCgooooApaSigFopKKAWikooBwpKBRQBSUtITQDJEvXG9vx4rAqcM0riFs2VRazLfUZrXtryv18q7IXrlvlnxjIcLkAP0xN78hwrDQiu2Gel78jz58bmtuZWMNtuWNMiuQl75bIRe4PWO0CpmXeOXHsvnLAiPhgaCyobh5CD16KLnQZr200pH9PP8A9PD44n/9aVdvyA3EEQI5EHEA/A8Wu08mGUlJrdcn0PKvDZVte3xLc068M53WOQiwVXDqrFuix1bTmCLmw1tWOTEqWdFIbScqbhzmSSRY0C+qwIRTyJOfQ8qrB3on9hfx4n9ZaxvvJORaw1+/P+slX7RAr2afoXrYeEVY8RJDGsk8bxhUKifhRsBxJI479Mg5wNfqjt1mlwUeIdvO0HBUoIp5IxgpXkJF4rADOh7bC351y7D7wzRoAgAYOW0eVCLi1xZwPja9Mxe8GIlN5OmRyLPI9h2dJzUyyxs2OCVckdMhbEmVYnw4ClwrYfzRPN1hzasMTfXo63tz6qpu0VWPFyLhmuokZYyOkSCcthfnzIB+NRJ3oxJXISclrZOLNl/DntburDh9uTRuroiBlNwRc2PaLsanjRp0VwJ2rLBjMVi8PIBMZElC/XC5sjMCLjUW6K+HvrWiwqyAySDOS4UjKpsWBIPqNbMb2sPqnsrQ2nvbjMS+eV7sVZCfRgcNhZksByIqLxGIkdMjDQMWGoFmYKCT26KPzrljyvhKMkr9OX1O0sN5NSexZ12XEFdirxlQAVyrdmyFwqjIlzzHXyPx14YxkvqRZ8xyvZD0Suo0N8g16qgcBipIXGUlAxF7We5F7G1x2nrFTWzbLhwDI2cEZUySWyuqsbNky8ifrdVXHJq91kTx6feLDs3bsWHwgzG0l3KixsST0Vvy1IOhqcwW+kMqEIjRtfLlYfW0vYjqqBwG7/Gwt5ZeCgck3XK1tBzYEEdml7k6m9WDY2z1EFw6yZQADHEHuwsCCrdJjb43N9K8OaMHlbvez24Xk4S911RMbPxN9Ov41JLCDqdbcuwd9u2qvuXs+Vy4z2KkaMuouCdQat42ZL7Q8BXSeNxlTOePKpx1Iy7OHKpMCsGFwuQVsGtNYUUUUJMgNFFFCgooooAooooAooooBKWiigClpKWgCkIpaKAxMtcr8s56eH7lfqPWR8q6wajtr7vxYtQJLgjkwtcdo16qqNXuRO62PNRbuPgaPgfwt8q74fJtD9pJ+58qafJvD9pJ+58qvTHqyNWTou/6OC69jfhb5Uhv7Lfhb5V3o+TeD7R/BPlTT5NYPtH8E+VNMPUzVk6Lv+jg4U3uVYCwGoPPXqpc/v8AA13f+rWH7STwT5Uv9W0X2sn7nyrNMfU28nRd/wBHCM3cfwt8qL9zfhau7Hyaw/ayfufKk/q1h+0fwX5U0x9RqydF3/RwkhvZb8LfKlsfZb8LfKu7/wBWsP2j+C0HyaQ+23gnypUfUXk6Lv8Ao4js3APPKsaRBmY6CTNGvb6wII+FWXHpiMOhwsyxKCUcCMK1rKEQCQ9MWCDQnXn110g+TSH237eSc/CmnyZwe23gnyq4SjB2c8kck1W3cp0GxpHgl47jiIeJJGSWxDCyZG4diWuFsPdWzsqDg4dnjcK0kiosc4aB3Y5QREjAG+Vmse33VZz5MYPbbwT5U5PJnAPrN4J8q4SxQlLUz1x8Rljj4a5fH9G5udiFcsuuZCwcMwdwSSRnYczarUIh2VB7D3cjwl+GTra/IcvdUvnqpO2c4JpbiSrasZpzNTTUlhRRRQkyUUUUKCiiigAmiiigC9FFFAFqKKKAKWiigCiiigEovRRQCZqCaKKskQmgmkorTAvRmoorAGai9FFDQz0uakoqbAXooorDQvShqKKAL0lFFDQJpDS0UAlFFFCT/9k="/>
          <p:cNvSpPr>
            <a:spLocks noChangeAspect="1" noChangeArrowheads="1"/>
          </p:cNvSpPr>
          <p:nvPr/>
        </p:nvSpPr>
        <p:spPr bwMode="auto">
          <a:xfrm>
            <a:off x="155575" y="-2430463"/>
            <a:ext cx="7620000" cy="507682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374" name="AutoShape 14" descr="data:image/jpeg;base64,/9j/4AAQSkZJRgABAQAAAQABAAD/2wCEAAkGBhQQEBUUEBQVFRUVFBQVFRQVFBAQFBQQFBQVFRUUFBQXHCYeFxojGRQUHy8gJScpLCwsFh4yNTAqNSYrLCkBCQoKDgwOGg8PGioiHx8sLCwtKSsrLywqKikpLCksKSwsKiwpLC8sLCwsKSwpKSksKSwsKSwsLCwpLCwpLCksL//AABEIALcBEwMBIgACEQEDEQH/xAAcAAABBAMBAAAAAAAAAAAAAAAAAQIFBgMEBwj/xABIEAACAQIDBAUIBwQIBgMAAAABAgMAEQQSIQUGEzEiQVFhkQcUIzJScYHRM0JTYpKhwUOisdIVFySCk8Lh8BY0VGNyc4Oy0//EABkBAQEBAQEBAAAAAAAAAAAAAAACAQMEBf/EADARAAICAQIEAwgCAgMAAAAAAAABAhEDEiETMVGRBEFhFCJxgaGxweHR8GLxMlJy/9oADAMBAAIRAxEAPwDpFFFJQC0CiigCkY0tMagENFFFAAooooAooooAvQKKKAeDRSA0ZqAW9LSUVgCiiigFooopQCkNFFKAUtJRSgFFFFKAUUUUoBRRRSgFFFFKAWpKWilAL0XrHei9aCA2xvCsU7IZGWwXQIW5jMTfKddR19VV7Zu+rtgTK8zmUrMy2jA+s/CH0eX1cmtb23cdPH5xIgh4aiRrtJIrWjSxuoQi90PX2VF4PD4hdnRxEQhTDDF68ub0mRB0clr3btqJPY9Xh8SyZIxfmzf2nt7ER4FWEsvGywKz8GwzsyK7WMeXrY2t7qbtfe4q+HWOaQB5wJPRMbxCORiBePtC8taum9UOIkjghIhXiYiIAh5W1jvKLjINPRVWN6di4iPFYS5hJHnEgGaQDSMRnMcv/d0rHae56Z+HjKClCk3e13svP7kfid8CMXEiyycMxTM44TklgY1T9nmFrvy+PVSQ74k4uVeLLw0iiKrwZL8RmkzE+jzeqF56c7Vrg4htosfQ5o8Ko9eXLaWUn2b39FTdltiTisWw4N88MZu0tuhCrADo6j0h+NUfPNrZm+ReTEZ5JSqzZIwIZTZBHGSDljvfMW561cdj4niYeNyblkVjfQ9IBtR1aEVQd3mxAhmkUw9LEYpzdpeYkZTaw5dDTuqb3ZxFsXilucqR4SO19M6xMSQOokMt/cK1GMuFFYklvWStJFooooAoFFAoB4NFAoJoAopaKAKKKSgCiiigCiiigCikNLegCiiigCiiigCiiigCiiigMdFFY55MqM3sqT4C9Acv3nMDYfEFWxBlkzhVz4/IZZXIACXyEEva1rHvqWXZEKyYdbYsAzxA532jlyrdzYObX6GnWOrlWQx4pmwsTrh+licMLCWZrmJxNbWMaWiOtX/ajYhp8KuSHSR3+kkN8sLrr0NPXFfO8XncVpXmvudItp2jR2hDhzicMuec9KR9ZcaSMsZW4udNXGo7e+oHevBwyY2NVOJdUw7lsr49mDPIgXVTmAsj9xt3Va5HxDY9OhD0MPIfpJP2kiAfU/7ZowRxBxmIbJFpHBH9JJbTiPzyffFfOhklGV+vR/35HZ5slVqfQ5Nh8Lhxi8TxPOgFECKM+0g3qM7ZiDmt0xYN8OdY9grhTx2c4nXEy5bPtIejTKi3KHU9E89RyPKuiwbBxM82JlBhXNPa15W+jjjj0IA06Jql7M85hwkh9BYNi3uXlBN5ZSSAEt7vhX2MWdZI35nnZobC2PG2z1ZkxeaRHa4O0RHeRmKklfRlbMLtyOpPWalNiz/23GEXscQB+CGNfnV+w8M0Oy4oysQVYIYzZnvlyomgy87VzrdV8zzOfrYnEG/cJSo/IVOHM8l2byL3hnrfWqhjN+cHhXySzDOOaorysPflBt8amdh704bGg+byhiNSpDI4HblYA2769hBL0UlLQBSqKSgGgHCloooBaKKKAKSiigClNJRQBRRTS1ABNC0gNOWgFooooAooooAooooBlqKdRQyxlYsSispWT1GsrakdFyFNiNRoeqstPhNmU87EGx7qjJbg65mkPtDY2CXE4ThvICJXcnj4prBYJBcXbTVl1Gutus1uTebtjoxxpbLBKT6bEk5meMDXNcaBv9ipKfEM2Ijlsto0kXLdtTIU6V7aWCEcvrdVMTFMMQ01lN40jC3OmVnYm9tb5h+Gviz8Nlk7a/13+hdoj8J5u2NmPGlssUKj02JvmJlZhe9+RXTv76XY3m5kxLGaXWfKPTYn1UijHO+vSzVu4PGtHLM5CniurAXIyqsaoFvbXVSb6c+6m7Ox7Qq4KqxeWSS9ytuI5YDkeQIF+7qqPZJ/9ev6FmjsR8OMM7maXWTEPpNiR0eK+U6N7IGtREuxMENlXJk4hw1z6XFC8rp7GbLqzcrWqegxLJg/NwFzcJk4lz6zAjPlt2m9r/GsmNxhkw4hCqukYvcnRGUkWt1hbfGtXhssVsvL69/qLRp7ySQRYT0ckhYGMKGlxDA2IJBVjY6A864Nhtsg8OO+j8Y6sQBLI+aJm7ddNfaruO/21y+CfogZLOdSdACLcu8eFecEYZlzi4CgEWtprf8Aje9fT8Hh0JpoiUq3HyYVo2tICpU65gAL996sG6mzWaRpzHeFI5GdiBlZApOUE6X0Hb1VYN0NpzcDImaVRfI3CGII7B01JW3ZWxtzZu0JlyRpM4IKsLoqsL3BGcqFHO4AH617tBCyX5E75LtuieOfIHWJZFEauwci63bkLC+mgq9g1QfJ3u1Pg8M6zqEdpc+XOjEJkRRextzBq1z7ajgssskKHqDyhD4WJqNlsdUpT5LclKcoqMOKlkW8JjHYWWaRfyy38aiccNrWPCfB36rw4lT4l2H5VplU6ZaxSmuav/TGb00kTL7MUxw7fBjEQPCtiPGyKl8RhNpdV2hxEeMHv9EQbfCpt9D0LFirefZP80dBovVEw22MCzZVx+Kw8mnQnkkhOv3Z1sfhU6uGxajNDiY5h1CVAL+6SP5Ut9DeDjf/AByL5pr+V9ScJpwqvneOSH/m8PJGPtIv7RF7zl6S/EVL4HaMc6ZoXV17VIPj2fGt1I5zwTgra26rdd0bNFN50pNacRGNNpaKAAKdemUUBkopl6XNQDqKZekoB5akY0l6SgFopL0tDArDi8WIY2kbkguQOdu6stR+8OzTicLNCDYyRsgPYSNKI0r+P8o6ouZIi46PR4irJ0rD1ACBYnXXQXPVWPEeUQKVHCBzMF6MoYLcE5mOTRdOfeKpe2Ny5FVAY8hUdN3kshPVbogKNO01Df8ADZBtmiva/wBMvq9vOrUF1OPFfKjpjeUAcRUEV8wY3EoKgrbQnLzN9Pca3G3ilvrBlFr5mmQD3aLe47x11R8O8ezY+EXQTSDiOxkiBjuAFVA3aBqff3Wi8c0TSO0hAMmUiOXECUqgJI6UhF7nWwAHId9cYwnldwaUerPVKWPEqmm5dF5fPc6S29yL65iX/wCcH/KKRt84bXzC3aM7DxC1y/FbRSPLoM2UAIGXKO12c6Kp77jsvWBjJKPpoVHPKsyjo9pJJNtedhXN4pclNv5JL7M9GrHBXOKXorb+e6SOgbW3zw2Iw8iMXyMpRhkkRyD7PEC+NU/DY/ZkYewmBAuL8KQyWuLKVzAf3iBrWhg91Xla+ZGuNLMHNvaDnn8L1cm3UEOz3QjimTI78IhGfhZnAU663Hxq445Q31M4vNGWygvn/shot74DpfHqB2mIKoHcG0rZixkL6+c4jWxF9bA8tBe/OqzJtjjSSOySMMSQmYCFbaC65gmVTYA2Wxtz51JLKcW7xjNeFUSSW6RKAOgsdwB1gi+hNjWueXynL+/IuEMLTlPHGvhu305k9hdm4jITgp2KsXNrOgLajQ2NiORIF9KdsXbE2z7q+BSRz+1DNxGYm/Tks7HwWrTu/s/zeCKL2R1chfX9asRiV1s6hh3gGillX/JqXxX5Vfky8VVFOP8A5k/s7/Bz+Dyr4qRiI9n5iOYE7MbX52Ed7VuJ5QMaRc4SNO5nxRP7sRFTuI3Qw7NnjzwyDk8TlSD8b1gxG8E2AH9sHGivYTxABx/7Yv1WuunUrTr0f8nNTxx2lFv1Tr6U/uyFl8p86ECXAh16zHM2n92SMXrLhPKdgnb9phZL+rMlkfuzKSo95tViwm+2DlKBMQl5GCoCSpLnkpB5MbiwPPqqVmRGFmVWHYyhv41DTWzNlLG17ife/wAGlhdo4bHw6cKVWGqNw5B3gg30qOk3DgVi2EaXCOTe+HkKITy6ULXQj4VWt8N09no4kN8NZGZzhxYgA2EhiAIIubGwH5UzDbu7Qwo9FNJiozYq0WIED5SOuKYMhHXo1Y2yoxg+br5X/exYn2xi9ni+NC4nDj1sVChjljGl3mgF7rzJZDp2VIYrYMU1p8M3BlYZlnhtZwRcF19WRTpz8aoOz/KXihiWwrxGV7vGFkWNJBIAbglDlbkerXtrH5Ot+PNQYcbMggsOAwVmCsz+qSo6Ka/W0HUbVl3zLUcmP34O16flfyjpOxNqO5eLEKFmhy5ip6EiODkkTrANjp1EGpQmuabrb6SYjbU0boozCSI5b9FMOzlDcnU6tc945WrpVajjkq7XmLSUtJaqOYUtFFAFFFJQC0UUUAUlLSGgCiiihI8rTSKy2phFCjRx0QyMWygW5uudR716xUHvFP5vA0kUcUjRojMoiswiLKJHQ30AQscv+zZcYpy6Fwe2MKzD3BgR+VauKiLCRSZSpXKVAQrY3BKaXJtzB07qryoednNIt9uJgsRKqQGWGbKitFmkaCR1CSXv0WAZvfk6tajoN8o22e+ZI0lWR41bhBm4eTMJMx5SWuBz5ch1auK3IxySzRQwuY2sTcoBIkcgePr9bnobczWunk9xBAE0Lq7sxXTMFBsLsVNhaxNr61itR0rkJe9JyfNk15NgGixDNksZIgodBMdQ1y3IknTr5ir02FQcSwiFgOcGbKfvWPTHLQWqubj7rzYeNuLxI80iiyCO+VL6te4ysDr127DV04Bs9mmGotYRXX/13XUf+V61Bq9zVRQpIGQWS5tDY9WoN+X3edVLf3eSbCRpw/VkiOSRE4XDxCte+Vr6FCej3HnV6kiN2sZfVFrcO1+1Li+b36VW9+N3JMXhckYkd1yuocxBWYaNmNtHylwLWXWjMOWHfrEOkqKqqZ5RLIVWw0UKQoN8oIVST3Htq+7g7cebBekkLSRycMnIZGte65rato3rdXwqrQeTjGskatFlJJBbMh4aXI6dm9m/K/Md9rTuFuhiMLxWxCuudkCqjRk9C95Cb2ym/vsKkvU6ryLc30gHcf0qQDVoOvpvH9K3wKkxjlNVfygbEfE4YPCbSwZnReYcFcroQe0cv9asjGtXaWICQyO5sqo5Y2vYBTcgddOexqdbnnR9rtaIgnPEAASbjoOXjIHURe3uArvOE33wskSO2IgUuisVaWNWUkAlSCdCDpXC49kggXvewv76V9lC2nO2l786umyFJI6B5Usbh8RAsuHxMRkjvGyRzIWkgkIuuVTdrMFNuVi1WHyfbziXZqvIelh1ZJDrfLEt1Nus5Le8g1xkbL0107bf61Y92d5I8Fh54JFduMGylQul0Km9yO6s0s1SQb9bew2IxsOJwbkN0eIxjZcskbArJb6xt/8AQVUZHszBTdbm2hUEXNjl6vdWGilG2WHdDeLzfaMeJnZiAX4jAXJDIy8hz1IrrI8smA9qX/CPzrgtLSjD0tuvvph9omTzbP6LLmzrk9fNa2uvqmp+uA+TDexcC8waOR+KI7CMKxGQvzBI9rqq8z+WrDxuUaDEZgbEWi5/joZe9HRKKpB8rEAF2gxC6X1EQ5/36j9o+VmOaGRMIkyzGNjGxWOwYcmsSbj4Gq0slTi3R0iivPb7/wC1r6zv+CD+WlG/e1j+3f8ABD/LUlnXYvKLgmxXmokbi8Uw24b24oYrbN7xzqzGvL2BxM/n6SAF8QcQjhTzknaQNY29pj+dOnxOKDAPNLmvbWWS6nQEanT/AEoD0/ams4HMgc+sdXOvMw86P7d/jK/zrXkhnJOaQn1r3kJuLAtzOtwB77UB6jorzCcLP9qf8R6KGHqW9MI1pVNPFDQQ2p3EoEd+sj3W/Wn+a/ePgvyqkwYy1IT3Vl81+8fBflR5p94+CfKmowxX7qM3dWTzT758E+VNbCH2z4J8qajRM1IT3UeZt9ofBP5aTzRvtG8E/lpqMEJ7qTP3U7zJvtG8E/lpPMT7beEf8tNQIaeC857wD43+VbnBraGFCm5JJta5ty+ApCtSaajRVzPyhbflMzYWJXKKqmQRo7s2YBukRyXUaddjXUmrke9e3ZsPtDE8CQpmKA2CNfLEg+sDY867YY23R587SSsrSSYK8OaeQBlbi214bBbqF6OgJ0176xR4jCFYy00gJks49mK56Q09awHaNaq3D18ablPYacb0RvB9WWqSfCZHIlkLBxkBGjRnLctYetqeXYfjrbRkwiyHgu0iW0Zla+o1Hqj+FQCJrrcfCs7yaW/ymnGa8kOCur7ktDFgcy5mcDJdj6TSSxOUdHlew/WiOPA2jzM9yW4thJ0BfoldNdPfUIAAO34dVMca6fKs4vouxvB/yfcm8uCy3u1+Ja3pPoretytfn1/ClnTBXk4Zc2K8LNm6QJ1zadXwqBtSgU4vouw4X+T7nT9jbnx4mFZIYo2QHKzLeRl6I+kA1DZr8yKisXs6FceYogmbgkBnPQ45a2rG4Gml+qovdyfIrloXY5bkpLFHmHucG591/dTGxL8biZUBtbg5ibxXN7vzzX1zdo+FTw2y3kSLdid1BhUeSeFUUBvqZQykcr2BbXkBVc2hvPPNhlvlQIpF41EZOdDGcxHO4Yi3LXlWXaePLRqqQ5WdNS08UwQd6oAc3c3dpUbjcEeGUUg+rexuDYg8xXWGJ6XsccmZao79iCOLf2j40oxrjkx8aJsIUNmIv7xWVdlSEAgCx5G4rlolyo7OcUrsbgWzTJmJ1dLkev6w1U9tDYaQnRXOpy3Bv/vlU9uzujNLKjBRlWRcxvrYEHlXXIdzVI1FQ006Li01ZwobMnP1H8DQdiz/AGb6X6j1a131N0EHVWX/AIXXsrNzdjgY3exP2b0V34btr2UVu5mxZ6eDTKKAzBqcHrAGpwagM2ejPWMNRmoDJno4lYyaW9APz0Z6Zei9AOzUmakvTb0ApNYjTi1Y2NAY3FcO3zbNjsQRy4rLe2l16JHv0ruJrgO9OMK4iQlWObE4heYAJLA2A/WvRgko22ebPFzpIiYNtJFIubDQNkiMLq0JN2DEiU9LWTkCdBz07HYfbkaiC+FgYwk5yYtJkKlQZNdWHP30YLAwSZzIzJIrkFLFwVzatnBtp0tLa5e+pGfYeFA6E7vqNOGyadoJb8qRwSkrQn4iMHTsjTt1OGVGFgvx+KrcIXyZ83BY39Tqt2aUuI2/G3nFsLCBMq5LQqDCwUKeHr0QbX06zW9HsPDELmldSb5vRs2QjlyYZr91Zju9g/8AqH/wZNf36r2aRPtcCOG88fFWQ4XD24PDZBBHkz3vxFU/W6r9lYId40UYe+HgJhJzXhiPFUqV9JcdMgG+vXrUm2wMNlXLI5c5ehw5NLkX1ViWtc8hrbSsGI2DEhGjjnoyyxHQ2B6XP4fKp4DtRvmUvExa1U6RotvCvDZRBBfj8VWMMV7Z83DY29Tqy8raUYnbccpnBhRVlCleHDAjRyItlCEDoIxtmtzrYOyIvZP4jSf0XF2H8RqvZZLoT7XB9TY2LOqRtmB6cZVbELZsy2Y9o0OnfSE5Z+PdhkUA6kkWXLfOBp3C2g01500AC3Lr0GoFmYeNhUhDgDJCylsokt1a2BNrX99dMkoRgmzljhklkaXzNRtpJKFCXuq2Yk3BJZjdRYZRry15c6yYFvSLe1s2uZTItvvINWHcNazYLdkR3Ks5uLHQH9K15QYpLAlWQgg8jqLj3Gsw51kTj5m5vDvE1LyNDfNG85HrEcNbHhGFbXb6ND0gt7+tre/VappcIi4OKRPrBR6zHpBFEnRJ0s1+qtKTB8Zi7gOTzY2uT405MCRyW3xXl41EYqM7ckXOUskKUG/kdI8li3hkv9p/lWr5auaeT3bkOFjkXEPkLPcdF2uMqj6oPZVxj31wjEAS6kgD0c3M/wB2uWXJFydM74cclBJomhRTrUlq52dKEvRRRW2YZqKKKkoWikooBwNGakooB2ajNTaKAdmozU2igHg0mamilNAIaYwp9IRQGHrrzhvcb4iUka8ViMxFyrM56A9i/wCZPbXpF9K4Zh8Qrq7zYQzKDpKYc6gXJKl+YUEnWxt3WrrCNxe/Q45J6ZLa9n+Cv7Hw2aYqDo0irmXK3rFRcE9EnXr07alcfgzDK8fS6LW6QjU+qDyj6PhRPbQKqgWuAqIgGax1yjpfGs+09hzYUjjRtHnBK5shzJZRdbHQa9evPur1xccUoxb3dngnLixk0ttmaGamtSFqS9evmeVIfDiCjBlJBBBBHMEcjWbEY55LZ2LW5XPLQD+AFbGx9j+cZvSRx5cnrm18xOo7hbxKjrreO6ug/tEOul7krfoWsw5glwL9zdlS5RvctRk1sQGa9TGxsXAqFHWRmkYBsqxuBlJy5AebHNyOlwK2TumLf81h7kL9bTMxsov2E9fZr7oWNAJSgZSFYjORmQhTocupIbKLDrvUyaaLimnyJHbU0TIuS7MWbplI16CtILAqddCnhfrqc3exsUOGVW42ZmzZExJjQBrAOE5AE6/GofG7MTjBGnIAUtmkRywJKkg6XIJZj8D21VdvPkcBHJF3FxoCFawYDmLjWvG9Lxps9kdSytL+9jpM21IXQgrKFuTnOOccmI5qpaxPVy5VSvNMxYoAq5gNWLWJ6i3MnQ691RGzZS2YlibZefeGv/AVKxxqcurcnz6DSxUALrr6y39/ca3HGKWpGZZTlLQzZ2c4K6X0Jve3Pnp3WI/OtpqybF2HNLHmjjLKWOvRFyNDzI/2KkBu1iT+ybxT518vMnxJfE+vga4UfgRGSsuGNnX/AMh/GpEbr4n7FvFPnSjdjEgg8FrAgnVOo++uVM7OSOsxz3rNUZs9qk69iPAxKWiitJMlFFFCgooooApaSigFopKKAWikooBwpKBRQBSUtITQDJEvXG9vx4rAqcM0riFs2VRazLfUZrXtryv18q7IXrlvlnxjIcLkAP0xN78hwrDQiu2Gel78jz58bmtuZWMNtuWNMiuQl75bIRe4PWO0CpmXeOXHsvnLAiPhgaCyobh5CD16KLnQZr200pH9PP8A9PD44n/9aVdvyA3EEQI5EHEA/A8Wu08mGUlJrdcn0PKvDZVte3xLc068M53WOQiwVXDqrFuix1bTmCLmw1tWOTEqWdFIbScqbhzmSSRY0C+qwIRTyJOfQ8qrB3on9hfx4n9ZaxvvJORaw1+/P+slX7RAr2afoXrYeEVY8RJDGsk8bxhUKifhRsBxJI479Mg5wNfqjt1mlwUeIdvO0HBUoIp5IxgpXkJF4rADOh7bC351y7D7wzRoAgAYOW0eVCLi1xZwPja9Mxe8GIlN5OmRyLPI9h2dJzUyyxs2OCVckdMhbEmVYnw4ClwrYfzRPN1hzasMTfXo63tz6qpu0VWPFyLhmuokZYyOkSCcthfnzIB+NRJ3oxJXISclrZOLNl/DntburDh9uTRuroiBlNwRc2PaLsanjRp0VwJ2rLBjMVi8PIBMZElC/XC5sjMCLjUW6K+HvrWiwqyAySDOS4UjKpsWBIPqNbMb2sPqnsrQ2nvbjMS+eV7sVZCfRgcNhZksByIqLxGIkdMjDQMWGoFmYKCT26KPzrljyvhKMkr9OX1O0sN5NSexZ12XEFdirxlQAVyrdmyFwqjIlzzHXyPx14YxkvqRZ8xyvZD0Suo0N8g16qgcBipIXGUlAxF7We5F7G1x2nrFTWzbLhwDI2cEZUySWyuqsbNky8ifrdVXHJq91kTx6feLDs3bsWHwgzG0l3KixsST0Vvy1IOhqcwW+kMqEIjRtfLlYfW0vYjqqBwG7/Gwt5ZeCgck3XK1tBzYEEdml7k6m9WDY2z1EFw6yZQADHEHuwsCCrdJjb43N9K8OaMHlbvez24Xk4S911RMbPxN9Ov41JLCDqdbcuwd9u2qvuXs+Vy4z2KkaMuouCdQat42ZL7Q8BXSeNxlTOePKpx1Iy7OHKpMCsGFwuQVsGtNYUUUUJMgNFFFCgooooAooooAooooBKWiigClpKWgCkIpaKAxMtcr8s56eH7lfqPWR8q6wajtr7vxYtQJLgjkwtcdo16qqNXuRO62PNRbuPgaPgfwt8q74fJtD9pJ+58qafJvD9pJ+58qvTHqyNWTou/6OC69jfhb5Uhv7Lfhb5V3o+TeD7R/BPlTT5NYPtH8E+VNMPUzVk6Lv+jg4U3uVYCwGoPPXqpc/v8AA13f+rWH7STwT5Uv9W0X2sn7nyrNMfU28nRd/wBHCM3cfwt8qL9zfhau7Hyaw/ayfufKk/q1h+0fwX5U0x9RqydF3/RwkhvZb8LfKlsfZb8LfKu7/wBWsP2j+C0HyaQ+23gnypUfUXk6Lv8Ao4js3APPKsaRBmY6CTNGvb6wII+FWXHpiMOhwsyxKCUcCMK1rKEQCQ9MWCDQnXn110g+TSH237eSc/CmnyZwe23gnyq4SjB2c8kck1W3cp0GxpHgl47jiIeJJGSWxDCyZG4diWuFsPdWzsqDg4dnjcK0kiosc4aB3Y5QREjAG+Vmse33VZz5MYPbbwT5U5PJnAPrN4J8q4SxQlLUz1x8Rljj4a5fH9G5udiFcsuuZCwcMwdwSSRnYczarUIh2VB7D3cjwl+GTra/IcvdUvnqpO2c4JpbiSrasZpzNTTUlhRRRQkyUUUUKCiiigAmiiigC9FFFAFqKKKAKWiigCiiigEovRRQCZqCaKKskQmgmkorTAvRmoorAGai9FFDQz0uakoqbAXooorDQvShqKKAL0lFFDQJpDS0UAlFFFCT/9k="/>
          <p:cNvSpPr>
            <a:spLocks noChangeAspect="1" noChangeArrowheads="1"/>
          </p:cNvSpPr>
          <p:nvPr/>
        </p:nvSpPr>
        <p:spPr bwMode="auto">
          <a:xfrm>
            <a:off x="155575" y="-2430463"/>
            <a:ext cx="7620000" cy="507682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Title 1"/>
          <p:cNvSpPr>
            <a:spLocks noGrp="1"/>
          </p:cNvSpPr>
          <p:nvPr>
            <p:ph type="ctrTitle"/>
          </p:nvPr>
        </p:nvSpPr>
        <p:spPr>
          <a:xfrm>
            <a:off x="685800" y="2514604"/>
            <a:ext cx="7772400" cy="1470025"/>
          </a:xfrm>
        </p:spPr>
        <p:txBody>
          <a:bodyPr>
            <a:normAutofit/>
          </a:bodyPr>
          <a:lstStyle/>
          <a:p>
            <a:r>
              <a:rPr lang="fr-FR" sz="3200" dirty="0" smtClean="0"/>
              <a:t>Semaine interdisciplinaire</a:t>
            </a:r>
            <a:br>
              <a:rPr lang="fr-FR" sz="3200" dirty="0" smtClean="0"/>
            </a:br>
            <a:r>
              <a:rPr lang="fr-FR" sz="3200" dirty="0" err="1" smtClean="0"/>
              <a:t>Movuino</a:t>
            </a:r>
            <a:endParaRPr lang="en-US" sz="3200" dirty="0"/>
          </a:p>
        </p:txBody>
      </p:sp>
      <p:pic>
        <p:nvPicPr>
          <p:cNvPr id="13" name="Picture 2" descr="I:\Dropbox\Movuino_adrien\AH_Design\Logo\Movuino_logo-0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0" y="3733800"/>
            <a:ext cx="2667000" cy="2667000"/>
          </a:xfrm>
          <a:prstGeom prst="rect">
            <a:avLst/>
          </a:prstGeom>
          <a:noFill/>
        </p:spPr>
      </p:pic>
      <p:sp>
        <p:nvSpPr>
          <p:cNvPr id="8" name="Rectangle 7"/>
          <p:cNvSpPr/>
          <p:nvPr/>
        </p:nvSpPr>
        <p:spPr>
          <a:xfrm>
            <a:off x="1600200" y="914400"/>
            <a:ext cx="6096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dirty="0" smtClean="0">
                <a:hlinkClick r:id="rId3"/>
              </a:rPr>
              <a:t>https://</a:t>
            </a:r>
            <a:r>
              <a:rPr lang="fr-FR" dirty="0" smtClean="0">
                <a:hlinkClick r:id="rId3"/>
              </a:rPr>
              <a:t>github.com/movuino/Thermo-Experiments</a:t>
            </a:r>
            <a:endParaRPr lang="fr-FR" dirty="0" smtClean="0"/>
          </a:p>
          <a:p>
            <a:pPr algn="ctr"/>
            <a:endParaRPr lang="fr-FR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62000" y="3"/>
            <a:ext cx="777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 err="1" smtClean="0"/>
              <a:t>From</a:t>
            </a:r>
            <a:r>
              <a:rPr lang="fr-FR" sz="2400" dirty="0" smtClean="0"/>
              <a:t> Dog </a:t>
            </a:r>
            <a:r>
              <a:rPr lang="fr-FR" sz="2400" dirty="0" err="1" smtClean="0"/>
              <a:t>collar</a:t>
            </a:r>
            <a:r>
              <a:rPr lang="fr-FR" sz="2400" dirty="0" smtClean="0"/>
              <a:t> to </a:t>
            </a:r>
            <a:r>
              <a:rPr lang="fr-FR" sz="2400" dirty="0" err="1" smtClean="0"/>
              <a:t>movuino</a:t>
            </a:r>
            <a:endParaRPr lang="fr-FR" sz="2400" dirty="0"/>
          </a:p>
        </p:txBody>
      </p:sp>
      <p:pic>
        <p:nvPicPr>
          <p:cNvPr id="3" name="Picture 2" descr="photo.JP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mc="http://schemas.openxmlformats.org/markup-compatibility/2006" xmlns:mv="urn:schemas-microsoft-com:mac:vml" xmlns:a14="http://schemas.microsoft.com/office/drawing/2010/main" xmlns="" val="0"/>
              </a:ext>
            </a:extLst>
          </a:blip>
          <a:srcRect l="11566" r="8888"/>
          <a:stretch/>
        </p:blipFill>
        <p:spPr>
          <a:xfrm>
            <a:off x="3657606" y="838200"/>
            <a:ext cx="2020455" cy="1905000"/>
          </a:xfrm>
          <a:prstGeom prst="rect">
            <a:avLst/>
          </a:prstGeom>
        </p:spPr>
      </p:pic>
      <p:pic>
        <p:nvPicPr>
          <p:cNvPr id="5" name="Picture 4" descr="4.JPG"/>
          <p:cNvPicPr>
            <a:picLocks noChangeAspect="1"/>
          </p:cNvPicPr>
          <p:nvPr/>
        </p:nvPicPr>
        <p:blipFill>
          <a:blip r:embed="rId3" cstate="print"/>
          <a:srcRect l="6420" t="18561" r="5833" b="8674"/>
          <a:stretch>
            <a:fillRect/>
          </a:stretch>
        </p:blipFill>
        <p:spPr>
          <a:xfrm>
            <a:off x="228600" y="914400"/>
            <a:ext cx="2971800" cy="184831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2819400"/>
            <a:ext cx="327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First Prototype</a:t>
            </a:r>
            <a:endParaRPr lang="fr-FR" dirty="0"/>
          </a:p>
        </p:txBody>
      </p:sp>
      <p:sp>
        <p:nvSpPr>
          <p:cNvPr id="7" name="TextBox 6"/>
          <p:cNvSpPr txBox="1"/>
          <p:nvPr/>
        </p:nvSpPr>
        <p:spPr>
          <a:xfrm>
            <a:off x="3048000" y="2819404"/>
            <a:ext cx="3276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 smtClean="0"/>
              <a:t>Arduino</a:t>
            </a:r>
            <a:r>
              <a:rPr lang="fr-FR" dirty="0" smtClean="0"/>
              <a:t> micro </a:t>
            </a:r>
            <a:r>
              <a:rPr lang="fr-FR" dirty="0" err="1" smtClean="0"/>
              <a:t>shield</a:t>
            </a:r>
            <a:endParaRPr lang="fr-FR" dirty="0" smtClean="0"/>
          </a:p>
          <a:p>
            <a:pPr algn="ctr"/>
            <a:r>
              <a:rPr lang="fr-FR" dirty="0" smtClean="0"/>
              <a:t> + </a:t>
            </a:r>
            <a:r>
              <a:rPr lang="fr-FR" dirty="0" err="1" smtClean="0"/>
              <a:t>bluetooth</a:t>
            </a:r>
            <a:endParaRPr lang="fr-FR" dirty="0"/>
          </a:p>
        </p:txBody>
      </p:sp>
      <p:pic>
        <p:nvPicPr>
          <p:cNvPr id="8" name="Picture 7" descr="1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5400000">
            <a:off x="279403" y="4064000"/>
            <a:ext cx="2641600" cy="1981200"/>
          </a:xfrm>
          <a:prstGeom prst="rect">
            <a:avLst/>
          </a:prstGeom>
        </p:spPr>
      </p:pic>
      <p:pic>
        <p:nvPicPr>
          <p:cNvPr id="9" name="Picture 8" descr="3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892801" y="3733800"/>
            <a:ext cx="3251201" cy="2438400"/>
          </a:xfrm>
          <a:prstGeom prst="rect">
            <a:avLst/>
          </a:prstGeom>
        </p:spPr>
      </p:pic>
      <p:pic>
        <p:nvPicPr>
          <p:cNvPr id="10" name="Picture 9" descr="7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048000" y="3886200"/>
            <a:ext cx="2336800" cy="1752600"/>
          </a:xfrm>
          <a:prstGeom prst="rect">
            <a:avLst/>
          </a:prstGeom>
        </p:spPr>
      </p:pic>
      <p:pic>
        <p:nvPicPr>
          <p:cNvPr id="1026" name="Picture 2" descr="I:\Cloudstation\CRI\Movuino\4- marketing\Photos\0.92-cropped-2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705600" y="838200"/>
            <a:ext cx="1752600" cy="1752600"/>
          </a:xfrm>
          <a:prstGeom prst="rect">
            <a:avLst/>
          </a:prstGeom>
          <a:noFill/>
        </p:spPr>
      </p:pic>
      <p:sp>
        <p:nvSpPr>
          <p:cNvPr id="11" name="TextBox 10"/>
          <p:cNvSpPr txBox="1"/>
          <p:nvPr/>
        </p:nvSpPr>
        <p:spPr>
          <a:xfrm>
            <a:off x="6019800" y="2819400"/>
            <a:ext cx="327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All </a:t>
            </a:r>
            <a:r>
              <a:rPr lang="fr-FR" dirty="0" err="1" smtClean="0"/>
              <a:t>integratred</a:t>
            </a:r>
            <a:r>
              <a:rPr lang="fr-FR" dirty="0" smtClean="0"/>
              <a:t> Version</a:t>
            </a:r>
            <a:endParaRPr lang="fr-FR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I:\Dropbox\Movuino_adrien\AH_Design\Logo\Movuino_logo-0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0"/>
            <a:ext cx="2667000" cy="2667000"/>
          </a:xfrm>
          <a:prstGeom prst="rect">
            <a:avLst/>
          </a:prstGeom>
          <a:noFill/>
        </p:spPr>
      </p:pic>
      <p:pic>
        <p:nvPicPr>
          <p:cNvPr id="63490" name="Picture 2" descr="https://cdn.hackaday.io/images/9850761468163795808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05400" y="304800"/>
            <a:ext cx="3505200" cy="3448241"/>
          </a:xfrm>
          <a:prstGeom prst="rect">
            <a:avLst/>
          </a:prstGeom>
          <a:noFill/>
        </p:spPr>
      </p:pic>
      <p:pic>
        <p:nvPicPr>
          <p:cNvPr id="63492" name="Picture 4" descr="https://cdn.hackaday.io/images/7189741468164299662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3505203"/>
            <a:ext cx="4324864" cy="2800350"/>
          </a:xfrm>
          <a:prstGeom prst="rect">
            <a:avLst/>
          </a:prstGeom>
          <a:noFill/>
        </p:spPr>
      </p:pic>
      <p:pic>
        <p:nvPicPr>
          <p:cNvPr id="63494" name="Picture 6" descr="https://cdn.hackaday.io/images/8437471468163593734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800600" y="3886200"/>
            <a:ext cx="4047676" cy="2676526"/>
          </a:xfrm>
          <a:prstGeom prst="rect">
            <a:avLst/>
          </a:prstGeom>
          <a:noFill/>
        </p:spPr>
      </p:pic>
      <p:pic>
        <p:nvPicPr>
          <p:cNvPr id="63495" name="Picture 7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895601" y="304801"/>
            <a:ext cx="2119635" cy="2424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I:\Dropbox\Movuino_adrien\AH_Design\Logo\Movuino_logo-0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152400"/>
            <a:ext cx="2133600" cy="2133600"/>
          </a:xfrm>
          <a:prstGeom prst="rect">
            <a:avLst/>
          </a:prstGeom>
          <a:noFill/>
        </p:spPr>
      </p:pic>
      <p:pic>
        <p:nvPicPr>
          <p:cNvPr id="5" name="Picture 3" descr="I:\Dropbox\Movuino_adrien\AH_Design\Planches\Movuino_Bracelet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" y="1981201"/>
            <a:ext cx="2133600" cy="4445000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2514600" y="76201"/>
            <a:ext cx="6477000" cy="6494085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txBody>
          <a:bodyPr wrap="square" lIns="144000" rtlCol="0">
            <a:spAutoFit/>
          </a:bodyPr>
          <a:lstStyle/>
          <a:p>
            <a:pPr algn="ctr"/>
            <a:r>
              <a:rPr lang="fr-FR" sz="1600" b="1" dirty="0" err="1" smtClean="0">
                <a:latin typeface="Arial" pitchFamily="34" charset="0"/>
                <a:cs typeface="Arial" pitchFamily="34" charset="0"/>
              </a:rPr>
              <a:t>Movuino</a:t>
            </a:r>
            <a:r>
              <a:rPr lang="fr-FR" sz="1600" b="1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fr-FR" sz="1600" b="1" dirty="0" err="1" smtClean="0">
                <a:latin typeface="Arial" pitchFamily="34" charset="0"/>
                <a:cs typeface="Arial" pitchFamily="34" charset="0"/>
              </a:rPr>
              <a:t>specs</a:t>
            </a:r>
            <a:r>
              <a:rPr lang="fr-FR" sz="1600" b="1" dirty="0" smtClean="0">
                <a:latin typeface="Arial" pitchFamily="34" charset="0"/>
                <a:cs typeface="Arial" pitchFamily="34" charset="0"/>
              </a:rPr>
              <a:t> </a:t>
            </a:r>
            <a:endParaRPr lang="fr-FR" sz="1600" dirty="0" smtClean="0">
              <a:latin typeface="Arial" pitchFamily="34" charset="0"/>
              <a:cs typeface="Arial" pitchFamily="34" charset="0"/>
            </a:endParaRPr>
          </a:p>
          <a:p>
            <a:pPr>
              <a:buFont typeface="Arial" pitchFamily="34" charset="0"/>
              <a:buChar char="•"/>
            </a:pPr>
            <a:endParaRPr lang="fr-FR" sz="1600" dirty="0" smtClean="0">
              <a:latin typeface="Arial" pitchFamily="34" charset="0"/>
              <a:cs typeface="Arial" pitchFamily="34" charset="0"/>
            </a:endParaRPr>
          </a:p>
          <a:p>
            <a:pPr>
              <a:buFont typeface="Arial" pitchFamily="34" charset="0"/>
              <a:buChar char="•"/>
            </a:pPr>
            <a:r>
              <a:rPr lang="fr-FR" sz="1600" dirty="0" smtClean="0">
                <a:latin typeface="Arial" pitchFamily="34" charset="0"/>
                <a:cs typeface="Arial" pitchFamily="34" charset="0"/>
              </a:rPr>
              <a:t>  Wifi processor (compatible </a:t>
            </a:r>
            <a:r>
              <a:rPr lang="fr-FR" sz="1600" dirty="0" err="1" smtClean="0">
                <a:latin typeface="Arial" pitchFamily="34" charset="0"/>
                <a:cs typeface="Arial" pitchFamily="34" charset="0"/>
              </a:rPr>
              <a:t>with</a:t>
            </a:r>
            <a:r>
              <a:rPr lang="fr-FR" sz="16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fr-FR" sz="1600" dirty="0" err="1" smtClean="0">
                <a:latin typeface="Arial" pitchFamily="34" charset="0"/>
                <a:cs typeface="Arial" pitchFamily="34" charset="0"/>
              </a:rPr>
              <a:t>arduino</a:t>
            </a:r>
            <a:r>
              <a:rPr lang="fr-FR" sz="1600" dirty="0" smtClean="0">
                <a:latin typeface="Arial" pitchFamily="34" charset="0"/>
                <a:cs typeface="Arial" pitchFamily="34" charset="0"/>
              </a:rPr>
              <a:t>)</a:t>
            </a:r>
          </a:p>
          <a:p>
            <a:pPr>
              <a:buFont typeface="Arial" pitchFamily="34" charset="0"/>
              <a:buChar char="•"/>
            </a:pPr>
            <a:endParaRPr lang="fr-FR" sz="1600" dirty="0" smtClean="0">
              <a:latin typeface="Arial" pitchFamily="34" charset="0"/>
              <a:cs typeface="Arial" pitchFamily="34" charset="0"/>
            </a:endParaRPr>
          </a:p>
          <a:p>
            <a:pPr>
              <a:buFont typeface="Arial" pitchFamily="34" charset="0"/>
              <a:buChar char="•"/>
            </a:pPr>
            <a:r>
              <a:rPr lang="fr-FR" sz="16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fr-FR" sz="1600" dirty="0" err="1" smtClean="0">
                <a:latin typeface="Arial" pitchFamily="34" charset="0"/>
                <a:cs typeface="Arial" pitchFamily="34" charset="0"/>
              </a:rPr>
              <a:t>Integrated</a:t>
            </a:r>
            <a:r>
              <a:rPr lang="fr-FR" sz="1600" dirty="0" smtClean="0">
                <a:latin typeface="Arial" pitchFamily="34" charset="0"/>
                <a:cs typeface="Arial" pitchFamily="34" charset="0"/>
              </a:rPr>
              <a:t> 4 Mo </a:t>
            </a:r>
            <a:r>
              <a:rPr lang="fr-FR" sz="1600" dirty="0" err="1" smtClean="0">
                <a:latin typeface="Arial" pitchFamily="34" charset="0"/>
                <a:cs typeface="Arial" pitchFamily="34" charset="0"/>
              </a:rPr>
              <a:t>memory</a:t>
            </a:r>
            <a:r>
              <a:rPr lang="fr-FR" sz="1600" dirty="0" smtClean="0">
                <a:latin typeface="Arial" pitchFamily="34" charset="0"/>
                <a:cs typeface="Arial" pitchFamily="34" charset="0"/>
              </a:rPr>
              <a:t> </a:t>
            </a:r>
          </a:p>
          <a:p>
            <a:pPr>
              <a:buFont typeface="Arial" pitchFamily="34" charset="0"/>
              <a:buChar char="•"/>
            </a:pPr>
            <a:endParaRPr lang="fr-FR" sz="1600" dirty="0" smtClean="0">
              <a:latin typeface="Arial" pitchFamily="34" charset="0"/>
              <a:cs typeface="Arial" pitchFamily="34" charset="0"/>
            </a:endParaRPr>
          </a:p>
          <a:p>
            <a:pPr>
              <a:buFont typeface="Arial" pitchFamily="34" charset="0"/>
              <a:buChar char="•"/>
            </a:pPr>
            <a:r>
              <a:rPr lang="fr-FR" sz="1600" dirty="0" smtClean="0">
                <a:latin typeface="Arial" pitchFamily="34" charset="0"/>
                <a:cs typeface="Arial" pitchFamily="34" charset="0"/>
              </a:rPr>
              <a:t> 9 axis IMU (</a:t>
            </a:r>
            <a:r>
              <a:rPr lang="fr-FR" sz="1600" dirty="0" err="1" smtClean="0">
                <a:latin typeface="Arial" pitchFamily="34" charset="0"/>
                <a:cs typeface="Arial" pitchFamily="34" charset="0"/>
              </a:rPr>
              <a:t>accelerometer</a:t>
            </a:r>
            <a:r>
              <a:rPr lang="fr-FR" sz="1600" dirty="0" smtClean="0">
                <a:latin typeface="Arial" pitchFamily="34" charset="0"/>
                <a:cs typeface="Arial" pitchFamily="34" charset="0"/>
              </a:rPr>
              <a:t> , gyroscope , </a:t>
            </a:r>
            <a:r>
              <a:rPr lang="fr-FR" sz="1600" dirty="0" err="1" smtClean="0">
                <a:latin typeface="Arial" pitchFamily="34" charset="0"/>
                <a:cs typeface="Arial" pitchFamily="34" charset="0"/>
              </a:rPr>
              <a:t>magnetometer</a:t>
            </a:r>
            <a:r>
              <a:rPr lang="fr-FR" sz="1600" dirty="0" smtClean="0">
                <a:latin typeface="Arial" pitchFamily="34" charset="0"/>
                <a:cs typeface="Arial" pitchFamily="34" charset="0"/>
              </a:rPr>
              <a:t>)</a:t>
            </a:r>
          </a:p>
          <a:p>
            <a:endParaRPr lang="fr-FR" sz="1600" dirty="0" smtClean="0">
              <a:latin typeface="Arial" pitchFamily="34" charset="0"/>
              <a:cs typeface="Arial" pitchFamily="34" charset="0"/>
            </a:endParaRPr>
          </a:p>
          <a:p>
            <a:pPr>
              <a:buFont typeface="Arial" pitchFamily="34" charset="0"/>
              <a:buChar char="•"/>
            </a:pPr>
            <a:r>
              <a:rPr lang="fr-FR" sz="16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fr-FR" sz="1600" dirty="0" err="1" smtClean="0">
                <a:latin typeface="Arial" pitchFamily="34" charset="0"/>
                <a:cs typeface="Arial" pitchFamily="34" charset="0"/>
              </a:rPr>
              <a:t>Altimeter</a:t>
            </a:r>
            <a:r>
              <a:rPr lang="fr-FR" sz="1600" dirty="0" smtClean="0">
                <a:latin typeface="Arial" pitchFamily="34" charset="0"/>
                <a:cs typeface="Arial" pitchFamily="34" charset="0"/>
              </a:rPr>
              <a:t> (10cm </a:t>
            </a:r>
            <a:r>
              <a:rPr lang="fr-FR" sz="1600" dirty="0" err="1" smtClean="0">
                <a:latin typeface="Arial" pitchFamily="34" charset="0"/>
                <a:cs typeface="Arial" pitchFamily="34" charset="0"/>
              </a:rPr>
              <a:t>precision</a:t>
            </a:r>
            <a:r>
              <a:rPr lang="fr-FR" sz="1600" dirty="0" smtClean="0">
                <a:latin typeface="Arial" pitchFamily="34" charset="0"/>
                <a:cs typeface="Arial" pitchFamily="34" charset="0"/>
              </a:rPr>
              <a:t>) </a:t>
            </a:r>
          </a:p>
          <a:p>
            <a:pPr>
              <a:buFont typeface="Arial" pitchFamily="34" charset="0"/>
              <a:buChar char="•"/>
            </a:pPr>
            <a:endParaRPr lang="fr-FR" sz="1600" dirty="0" smtClean="0">
              <a:latin typeface="Arial" pitchFamily="34" charset="0"/>
              <a:cs typeface="Arial" pitchFamily="34" charset="0"/>
            </a:endParaRPr>
          </a:p>
          <a:p>
            <a:pPr>
              <a:buFont typeface="Arial" pitchFamily="34" charset="0"/>
              <a:buChar char="•"/>
            </a:pPr>
            <a:r>
              <a:rPr lang="fr-FR" sz="16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fr-FR" sz="1600" dirty="0" err="1" smtClean="0">
                <a:latin typeface="Arial" pitchFamily="34" charset="0"/>
                <a:cs typeface="Arial" pitchFamily="34" charset="0"/>
              </a:rPr>
              <a:t>Battery</a:t>
            </a:r>
            <a:r>
              <a:rPr lang="fr-FR" sz="16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fr-FR" sz="1600" dirty="0" err="1" smtClean="0">
                <a:latin typeface="Arial" pitchFamily="34" charset="0"/>
                <a:cs typeface="Arial" pitchFamily="34" charset="0"/>
              </a:rPr>
              <a:t>level</a:t>
            </a:r>
            <a:r>
              <a:rPr lang="fr-FR" sz="1600" dirty="0" smtClean="0">
                <a:latin typeface="Arial" pitchFamily="34" charset="0"/>
                <a:cs typeface="Arial" pitchFamily="34" charset="0"/>
              </a:rPr>
              <a:t> monitor &amp; </a:t>
            </a:r>
            <a:r>
              <a:rPr lang="fr-FR" sz="1600" dirty="0" err="1" smtClean="0">
                <a:latin typeface="Arial" pitchFamily="34" charset="0"/>
                <a:cs typeface="Arial" pitchFamily="34" charset="0"/>
              </a:rPr>
              <a:t>integrated</a:t>
            </a:r>
            <a:r>
              <a:rPr lang="fr-FR" sz="1600" dirty="0" smtClean="0">
                <a:latin typeface="Arial" pitchFamily="34" charset="0"/>
                <a:cs typeface="Arial" pitchFamily="34" charset="0"/>
              </a:rPr>
              <a:t> charger </a:t>
            </a:r>
          </a:p>
          <a:p>
            <a:pPr>
              <a:buFont typeface="Arial" pitchFamily="34" charset="0"/>
              <a:buChar char="•"/>
            </a:pPr>
            <a:endParaRPr lang="fr-FR" sz="1600" dirty="0" smtClean="0">
              <a:latin typeface="Arial" pitchFamily="34" charset="0"/>
              <a:cs typeface="Arial" pitchFamily="34" charset="0"/>
            </a:endParaRPr>
          </a:p>
          <a:p>
            <a:pPr>
              <a:buFont typeface="Arial" pitchFamily="34" charset="0"/>
              <a:buChar char="•"/>
            </a:pPr>
            <a:r>
              <a:rPr lang="fr-FR" sz="1600" dirty="0" smtClean="0">
                <a:latin typeface="Arial" pitchFamily="34" charset="0"/>
                <a:cs typeface="Arial" pitchFamily="34" charset="0"/>
              </a:rPr>
              <a:t> RGB </a:t>
            </a:r>
            <a:r>
              <a:rPr lang="fr-FR" sz="1600" dirty="0" err="1" smtClean="0">
                <a:latin typeface="Arial" pitchFamily="34" charset="0"/>
                <a:cs typeface="Arial" pitchFamily="34" charset="0"/>
              </a:rPr>
              <a:t>led</a:t>
            </a:r>
            <a:r>
              <a:rPr lang="fr-FR" sz="1600" dirty="0" smtClean="0">
                <a:latin typeface="Arial" pitchFamily="34" charset="0"/>
                <a:cs typeface="Arial" pitchFamily="34" charset="0"/>
              </a:rPr>
              <a:t> </a:t>
            </a:r>
          </a:p>
          <a:p>
            <a:pPr>
              <a:buFont typeface="Arial" pitchFamily="34" charset="0"/>
              <a:buChar char="•"/>
            </a:pPr>
            <a:endParaRPr lang="fr-FR" sz="1600" dirty="0" smtClean="0">
              <a:latin typeface="Arial" pitchFamily="34" charset="0"/>
              <a:cs typeface="Arial" pitchFamily="34" charset="0"/>
            </a:endParaRPr>
          </a:p>
          <a:p>
            <a:pPr>
              <a:buFont typeface="Arial" pitchFamily="34" charset="0"/>
              <a:buChar char="•"/>
            </a:pPr>
            <a:r>
              <a:rPr lang="fr-FR" sz="1600" dirty="0" smtClean="0">
                <a:latin typeface="Arial" pitchFamily="34" charset="0"/>
                <a:cs typeface="Arial" pitchFamily="34" charset="0"/>
              </a:rPr>
              <a:t> Vibration </a:t>
            </a:r>
            <a:r>
              <a:rPr lang="fr-FR" sz="1600" dirty="0" err="1" smtClean="0">
                <a:latin typeface="Arial" pitchFamily="34" charset="0"/>
                <a:cs typeface="Arial" pitchFamily="34" charset="0"/>
              </a:rPr>
              <a:t>motor</a:t>
            </a:r>
            <a:r>
              <a:rPr lang="fr-FR" sz="1600" dirty="0" smtClean="0">
                <a:latin typeface="Arial" pitchFamily="34" charset="0"/>
                <a:cs typeface="Arial" pitchFamily="34" charset="0"/>
              </a:rPr>
              <a:t> driver</a:t>
            </a:r>
          </a:p>
          <a:p>
            <a:pPr>
              <a:buFont typeface="Arial" pitchFamily="34" charset="0"/>
              <a:buChar char="•"/>
            </a:pPr>
            <a:endParaRPr lang="fr-FR" sz="1600" dirty="0" smtClean="0">
              <a:latin typeface="Arial" pitchFamily="34" charset="0"/>
              <a:cs typeface="Arial" pitchFamily="34" charset="0"/>
            </a:endParaRPr>
          </a:p>
          <a:p>
            <a:pPr>
              <a:buFont typeface="Arial" pitchFamily="34" charset="0"/>
              <a:buChar char="•"/>
            </a:pPr>
            <a:r>
              <a:rPr lang="fr-FR" sz="1600" dirty="0" smtClean="0">
                <a:latin typeface="Arial" pitchFamily="34" charset="0"/>
                <a:cs typeface="Arial" pitchFamily="34" charset="0"/>
              </a:rPr>
              <a:t> 190 </a:t>
            </a:r>
            <a:r>
              <a:rPr lang="fr-FR" sz="1600" dirty="0" err="1" smtClean="0">
                <a:latin typeface="Arial" pitchFamily="34" charset="0"/>
                <a:cs typeface="Arial" pitchFamily="34" charset="0"/>
              </a:rPr>
              <a:t>mah</a:t>
            </a:r>
            <a:r>
              <a:rPr lang="fr-FR" sz="16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fr-FR" sz="1600" dirty="0" err="1" smtClean="0">
                <a:latin typeface="Arial" pitchFamily="34" charset="0"/>
                <a:cs typeface="Arial" pitchFamily="34" charset="0"/>
              </a:rPr>
              <a:t>battery</a:t>
            </a:r>
            <a:r>
              <a:rPr lang="fr-FR" sz="1600" dirty="0" smtClean="0">
                <a:latin typeface="Arial" pitchFamily="34" charset="0"/>
                <a:cs typeface="Arial" pitchFamily="34" charset="0"/>
              </a:rPr>
              <a:t> (3-6 </a:t>
            </a:r>
            <a:r>
              <a:rPr lang="fr-FR" sz="1600" dirty="0" err="1" smtClean="0">
                <a:latin typeface="Arial" pitchFamily="34" charset="0"/>
                <a:cs typeface="Arial" pitchFamily="34" charset="0"/>
              </a:rPr>
              <a:t>hr</a:t>
            </a:r>
            <a:r>
              <a:rPr lang="fr-FR" sz="16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fr-FR" sz="1600" dirty="0" err="1" smtClean="0">
                <a:latin typeface="Arial" pitchFamily="34" charset="0"/>
                <a:cs typeface="Arial" pitchFamily="34" charset="0"/>
              </a:rPr>
              <a:t>autonomy</a:t>
            </a:r>
            <a:r>
              <a:rPr lang="fr-FR" sz="1600" dirty="0" smtClean="0">
                <a:latin typeface="Arial" pitchFamily="34" charset="0"/>
                <a:cs typeface="Arial" pitchFamily="34" charset="0"/>
              </a:rPr>
              <a:t>) </a:t>
            </a:r>
          </a:p>
          <a:p>
            <a:pPr>
              <a:buFont typeface="Arial" pitchFamily="34" charset="0"/>
              <a:buChar char="•"/>
            </a:pPr>
            <a:endParaRPr lang="fr-FR" sz="1600" dirty="0" smtClean="0">
              <a:latin typeface="Arial" pitchFamily="34" charset="0"/>
              <a:cs typeface="Arial" pitchFamily="34" charset="0"/>
            </a:endParaRPr>
          </a:p>
          <a:p>
            <a:pPr>
              <a:buFont typeface="Arial" pitchFamily="34" charset="0"/>
              <a:buChar char="•"/>
            </a:pPr>
            <a:r>
              <a:rPr lang="fr-FR" sz="1600" dirty="0" smtClean="0">
                <a:latin typeface="Arial" pitchFamily="34" charset="0"/>
                <a:cs typeface="Arial" pitchFamily="34" charset="0"/>
              </a:rPr>
              <a:t> expansion port to </a:t>
            </a:r>
            <a:r>
              <a:rPr lang="fr-FR" sz="1600" dirty="0" err="1" smtClean="0">
                <a:latin typeface="Arial" pitchFamily="34" charset="0"/>
                <a:cs typeface="Arial" pitchFamily="34" charset="0"/>
              </a:rPr>
              <a:t>allow</a:t>
            </a:r>
            <a:r>
              <a:rPr lang="fr-FR" sz="16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fr-FR" sz="1600" dirty="0" err="1" smtClean="0">
                <a:latin typeface="Arial" pitchFamily="34" charset="0"/>
                <a:cs typeface="Arial" pitchFamily="34" charset="0"/>
              </a:rPr>
              <a:t>other</a:t>
            </a:r>
            <a:r>
              <a:rPr lang="fr-FR" sz="16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fr-FR" sz="1600" dirty="0" err="1" smtClean="0">
                <a:latin typeface="Arial" pitchFamily="34" charset="0"/>
                <a:cs typeface="Arial" pitchFamily="34" charset="0"/>
              </a:rPr>
              <a:t>sensors</a:t>
            </a:r>
            <a:r>
              <a:rPr lang="fr-FR" sz="1600" dirty="0" smtClean="0">
                <a:latin typeface="Arial" pitchFamily="34" charset="0"/>
                <a:cs typeface="Arial" pitchFamily="34" charset="0"/>
              </a:rPr>
              <a:t> to </a:t>
            </a:r>
            <a:r>
              <a:rPr lang="fr-FR" sz="1600" dirty="0" err="1" smtClean="0">
                <a:latin typeface="Arial" pitchFamily="34" charset="0"/>
                <a:cs typeface="Arial" pitchFamily="34" charset="0"/>
              </a:rPr>
              <a:t>be</a:t>
            </a:r>
            <a:r>
              <a:rPr lang="fr-FR" sz="16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fr-FR" sz="1600" dirty="0" err="1" smtClean="0">
                <a:latin typeface="Arial" pitchFamily="34" charset="0"/>
                <a:cs typeface="Arial" pitchFamily="34" charset="0"/>
              </a:rPr>
              <a:t>added</a:t>
            </a:r>
            <a:r>
              <a:rPr lang="fr-FR" sz="1600" dirty="0" smtClean="0">
                <a:latin typeface="Arial" pitchFamily="34" charset="0"/>
                <a:cs typeface="Arial" pitchFamily="34" charset="0"/>
              </a:rPr>
              <a:t> (</a:t>
            </a:r>
            <a:r>
              <a:rPr lang="fr-FR" sz="1600" dirty="0" err="1" smtClean="0">
                <a:latin typeface="Arial" pitchFamily="34" charset="0"/>
                <a:cs typeface="Arial" pitchFamily="34" charset="0"/>
              </a:rPr>
              <a:t>shields</a:t>
            </a:r>
            <a:r>
              <a:rPr lang="fr-FR" sz="1600" dirty="0" smtClean="0">
                <a:latin typeface="Arial" pitchFamily="34" charset="0"/>
                <a:cs typeface="Arial" pitchFamily="34" charset="0"/>
              </a:rPr>
              <a:t>)</a:t>
            </a:r>
          </a:p>
          <a:p>
            <a:pPr>
              <a:buFont typeface="Arial" pitchFamily="34" charset="0"/>
              <a:buChar char="•"/>
            </a:pPr>
            <a:endParaRPr lang="fr-FR" sz="1600" dirty="0" smtClean="0">
              <a:latin typeface="Arial" pitchFamily="34" charset="0"/>
              <a:cs typeface="Arial" pitchFamily="34" charset="0"/>
            </a:endParaRPr>
          </a:p>
          <a:p>
            <a:pPr>
              <a:buFont typeface="Arial" pitchFamily="34" charset="0"/>
              <a:buChar char="•"/>
            </a:pPr>
            <a:r>
              <a:rPr lang="fr-FR" sz="16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fr-FR" sz="1600" dirty="0" err="1" smtClean="0">
                <a:latin typeface="Arial" pitchFamily="34" charset="0"/>
                <a:cs typeface="Arial" pitchFamily="34" charset="0"/>
              </a:rPr>
              <a:t>Sampling</a:t>
            </a:r>
            <a:r>
              <a:rPr lang="fr-FR" sz="1600" dirty="0" smtClean="0">
                <a:latin typeface="Arial" pitchFamily="34" charset="0"/>
                <a:cs typeface="Arial" pitchFamily="34" charset="0"/>
              </a:rPr>
              <a:t> rate ~100-400hz</a:t>
            </a:r>
          </a:p>
          <a:p>
            <a:pPr>
              <a:buFont typeface="Arial" pitchFamily="34" charset="0"/>
              <a:buChar char="•"/>
            </a:pPr>
            <a:endParaRPr lang="fr-FR" sz="1600" dirty="0" smtClean="0">
              <a:latin typeface="Arial" pitchFamily="34" charset="0"/>
              <a:cs typeface="Arial" pitchFamily="34" charset="0"/>
            </a:endParaRPr>
          </a:p>
          <a:p>
            <a:pPr>
              <a:buFont typeface="Arial" pitchFamily="34" charset="0"/>
              <a:buChar char="•"/>
            </a:pPr>
            <a:r>
              <a:rPr lang="fr-FR" sz="1600" dirty="0" smtClean="0">
                <a:latin typeface="Arial" pitchFamily="34" charset="0"/>
                <a:cs typeface="Arial" pitchFamily="34" charset="0"/>
              </a:rPr>
              <a:t> Price : ~15 $ (in </a:t>
            </a:r>
            <a:r>
              <a:rPr lang="fr-FR" sz="1600" dirty="0" err="1" smtClean="0">
                <a:latin typeface="Arial" pitchFamily="34" charset="0"/>
                <a:cs typeface="Arial" pitchFamily="34" charset="0"/>
              </a:rPr>
              <a:t>small</a:t>
            </a:r>
            <a:r>
              <a:rPr lang="fr-FR" sz="16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fr-FR" sz="1600" dirty="0" err="1" smtClean="0">
                <a:latin typeface="Arial" pitchFamily="34" charset="0"/>
                <a:cs typeface="Arial" pitchFamily="34" charset="0"/>
              </a:rPr>
              <a:t>quantity</a:t>
            </a:r>
            <a:r>
              <a:rPr lang="fr-FR" sz="1600" dirty="0" smtClean="0">
                <a:latin typeface="Arial" pitchFamily="34" charset="0"/>
                <a:cs typeface="Arial" pitchFamily="34" charset="0"/>
              </a:rPr>
              <a:t>) </a:t>
            </a:r>
          </a:p>
          <a:p>
            <a:pPr>
              <a:buFont typeface="Arial" pitchFamily="34" charset="0"/>
              <a:buChar char="•"/>
            </a:pPr>
            <a:endParaRPr lang="fr-FR" sz="1600" dirty="0" smtClean="0">
              <a:latin typeface="Arial" pitchFamily="34" charset="0"/>
              <a:cs typeface="Arial" pitchFamily="34" charset="0"/>
            </a:endParaRPr>
          </a:p>
          <a:p>
            <a:pPr>
              <a:buFont typeface="Arial" pitchFamily="34" charset="0"/>
              <a:buChar char="•"/>
            </a:pPr>
            <a:r>
              <a:rPr lang="fr-FR" sz="1600" dirty="0" smtClean="0">
                <a:latin typeface="Arial" pitchFamily="34" charset="0"/>
                <a:cs typeface="Arial" pitchFamily="34" charset="0"/>
              </a:rPr>
              <a:t> 100 % open source </a:t>
            </a:r>
          </a:p>
          <a:p>
            <a:endParaRPr lang="fr-FR" sz="500" dirty="0" smtClean="0">
              <a:latin typeface="Arial" pitchFamily="34" charset="0"/>
              <a:cs typeface="Arial" pitchFamily="34" charset="0"/>
            </a:endParaRPr>
          </a:p>
          <a:p>
            <a:endParaRPr lang="fr-FR" sz="1100" dirty="0" smtClean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219200" y="228600"/>
            <a:ext cx="624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 smtClean="0"/>
              <a:t>Competitors</a:t>
            </a:r>
            <a:r>
              <a:rPr lang="fr-FR" dirty="0" smtClean="0"/>
              <a:t> / </a:t>
            </a:r>
            <a:r>
              <a:rPr lang="fr-FR" dirty="0" err="1" smtClean="0"/>
              <a:t>Similar</a:t>
            </a:r>
            <a:r>
              <a:rPr lang="fr-FR" dirty="0" smtClean="0"/>
              <a:t> </a:t>
            </a:r>
            <a:r>
              <a:rPr lang="fr-FR" dirty="0" err="1" smtClean="0"/>
              <a:t>projects</a:t>
            </a:r>
            <a:r>
              <a:rPr lang="fr-FR" dirty="0" smtClean="0"/>
              <a:t>  </a:t>
            </a:r>
            <a:endParaRPr lang="fr-FR" dirty="0"/>
          </a:p>
        </p:txBody>
      </p:sp>
      <p:pic>
        <p:nvPicPr>
          <p:cNvPr id="3074" name="Picture 2" descr="Image result for pocketlab"/>
          <p:cNvPicPr>
            <a:picLocks noChangeAspect="1" noChangeArrowheads="1" noCrop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762002"/>
            <a:ext cx="2743200" cy="1545337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304800" y="2286002"/>
            <a:ext cx="35052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 smtClean="0"/>
              <a:t>Pocket </a:t>
            </a:r>
            <a:r>
              <a:rPr lang="fr-FR" sz="1400" b="1" dirty="0" err="1" smtClean="0"/>
              <a:t>lab</a:t>
            </a:r>
            <a:r>
              <a:rPr lang="fr-FR" sz="1400" b="1" dirty="0" smtClean="0"/>
              <a:t> : </a:t>
            </a:r>
          </a:p>
          <a:p>
            <a:pPr>
              <a:buFontTx/>
              <a:buChar char="-"/>
            </a:pPr>
            <a:r>
              <a:rPr lang="fr-FR" sz="1400" dirty="0" smtClean="0"/>
              <a:t> 99-149 $ &amp; </a:t>
            </a:r>
          </a:p>
          <a:p>
            <a:pPr>
              <a:buFontTx/>
              <a:buChar char="-"/>
            </a:pPr>
            <a:r>
              <a:rPr lang="fr-FR" sz="1400" dirty="0" smtClean="0"/>
              <a:t> Close source </a:t>
            </a:r>
          </a:p>
          <a:p>
            <a:pPr>
              <a:buFontTx/>
              <a:buChar char="-"/>
            </a:pPr>
            <a:r>
              <a:rPr lang="fr-FR" sz="1400" dirty="0" err="1" smtClean="0"/>
              <a:t>Paid</a:t>
            </a:r>
            <a:r>
              <a:rPr lang="fr-FR" sz="1400" dirty="0" smtClean="0"/>
              <a:t> </a:t>
            </a:r>
            <a:r>
              <a:rPr lang="fr-FR" sz="1400" dirty="0" err="1" smtClean="0"/>
              <a:t>platform</a:t>
            </a:r>
            <a:endParaRPr lang="fr-FR" sz="1400" dirty="0" smtClean="0"/>
          </a:p>
          <a:p>
            <a:pPr>
              <a:buFontTx/>
              <a:buChar char="-"/>
            </a:pPr>
            <a:r>
              <a:rPr lang="fr-FR" sz="1400" dirty="0" smtClean="0"/>
              <a:t> BLE </a:t>
            </a:r>
            <a:r>
              <a:rPr lang="fr-FR" sz="1400" dirty="0" err="1" smtClean="0"/>
              <a:t>only</a:t>
            </a:r>
            <a:r>
              <a:rPr lang="fr-FR" sz="1400" dirty="0" smtClean="0"/>
              <a:t> (</a:t>
            </a:r>
            <a:r>
              <a:rPr lang="fr-FR" sz="1400" dirty="0" err="1" smtClean="0"/>
              <a:t>bluetooth</a:t>
            </a:r>
            <a:r>
              <a:rPr lang="fr-FR" sz="1400" dirty="0" smtClean="0"/>
              <a:t> </a:t>
            </a:r>
            <a:r>
              <a:rPr lang="fr-FR" sz="1400" dirty="0" err="1" smtClean="0"/>
              <a:t>low</a:t>
            </a:r>
            <a:r>
              <a:rPr lang="fr-FR" sz="1400" dirty="0" smtClean="0"/>
              <a:t> </a:t>
            </a:r>
            <a:r>
              <a:rPr lang="fr-FR" sz="1400" dirty="0" err="1" smtClean="0"/>
              <a:t>energy</a:t>
            </a:r>
            <a:r>
              <a:rPr lang="fr-FR" sz="1400" dirty="0" smtClean="0"/>
              <a:t>) </a:t>
            </a:r>
            <a:endParaRPr lang="fr-FR" sz="1400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05204" y="609601"/>
            <a:ext cx="1473357" cy="17757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TextBox 8"/>
          <p:cNvSpPr txBox="1"/>
          <p:nvPr/>
        </p:nvSpPr>
        <p:spPr>
          <a:xfrm>
            <a:off x="3352800" y="2438403"/>
            <a:ext cx="2895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 err="1" smtClean="0"/>
              <a:t>Metamotion</a:t>
            </a:r>
            <a:r>
              <a:rPr lang="fr-FR" sz="1400" b="1" dirty="0" smtClean="0"/>
              <a:t>: </a:t>
            </a:r>
          </a:p>
          <a:p>
            <a:pPr>
              <a:buFontTx/>
              <a:buChar char="-"/>
            </a:pPr>
            <a:r>
              <a:rPr lang="fr-FR" sz="1400" dirty="0" smtClean="0"/>
              <a:t> 98 $ </a:t>
            </a:r>
          </a:p>
          <a:p>
            <a:pPr>
              <a:buFontTx/>
              <a:buChar char="-"/>
            </a:pPr>
            <a:r>
              <a:rPr lang="fr-FR" sz="1400" dirty="0" smtClean="0"/>
              <a:t> Close source </a:t>
            </a:r>
          </a:p>
          <a:p>
            <a:r>
              <a:rPr lang="fr-FR" sz="1400" dirty="0" smtClean="0"/>
              <a:t>- Bluetooth </a:t>
            </a:r>
            <a:r>
              <a:rPr lang="fr-FR" sz="1400" dirty="0" err="1" smtClean="0"/>
              <a:t>low</a:t>
            </a:r>
            <a:r>
              <a:rPr lang="fr-FR" sz="1400" dirty="0" smtClean="0"/>
              <a:t> </a:t>
            </a:r>
            <a:r>
              <a:rPr lang="fr-FR" sz="1400" dirty="0" err="1" smtClean="0"/>
              <a:t>energy</a:t>
            </a:r>
            <a:r>
              <a:rPr lang="fr-FR" sz="1400" dirty="0" smtClean="0"/>
              <a:t> (</a:t>
            </a:r>
            <a:r>
              <a:rPr lang="fr-FR" sz="1400" dirty="0" err="1" smtClean="0"/>
              <a:t>ble</a:t>
            </a:r>
            <a:r>
              <a:rPr lang="fr-FR" sz="1400" dirty="0" smtClean="0"/>
              <a:t>) </a:t>
            </a:r>
            <a:endParaRPr lang="fr-FR" sz="1400" dirty="0"/>
          </a:p>
        </p:txBody>
      </p:sp>
      <p:pic>
        <p:nvPicPr>
          <p:cNvPr id="3077" name="Picture 5" descr="http://x-io.co.uk/wp-content/uploads/2016/08/temp-ngimu-purcahse-housing-usb.png"/>
          <p:cNvPicPr>
            <a:picLocks noChangeAspect="1" noChangeArrowheads="1"/>
          </p:cNvPicPr>
          <p:nvPr/>
        </p:nvPicPr>
        <p:blipFill>
          <a:blip r:embed="rId4" cstate="print"/>
          <a:srcRect l="14000" t="14667" r="18000" b="17333"/>
          <a:stretch>
            <a:fillRect/>
          </a:stretch>
        </p:blipFill>
        <p:spPr bwMode="auto">
          <a:xfrm>
            <a:off x="304800" y="3695700"/>
            <a:ext cx="2286000" cy="1714500"/>
          </a:xfrm>
          <a:prstGeom prst="rect">
            <a:avLst/>
          </a:prstGeom>
          <a:noFill/>
        </p:spPr>
      </p:pic>
      <p:sp>
        <p:nvSpPr>
          <p:cNvPr id="11" name="TextBox 10"/>
          <p:cNvSpPr txBox="1"/>
          <p:nvPr/>
        </p:nvSpPr>
        <p:spPr>
          <a:xfrm>
            <a:off x="228600" y="5562603"/>
            <a:ext cx="2514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 smtClean="0"/>
              <a:t>NGIMU :</a:t>
            </a:r>
          </a:p>
          <a:p>
            <a:pPr>
              <a:buFontTx/>
              <a:buChar char="-"/>
            </a:pPr>
            <a:r>
              <a:rPr lang="fr-FR" sz="1400" dirty="0" smtClean="0"/>
              <a:t> 310 $</a:t>
            </a:r>
          </a:p>
          <a:p>
            <a:pPr>
              <a:buFontTx/>
              <a:buChar char="-"/>
            </a:pPr>
            <a:r>
              <a:rPr lang="fr-FR" sz="1400" dirty="0" smtClean="0"/>
              <a:t> Close source</a:t>
            </a:r>
          </a:p>
          <a:p>
            <a:pPr>
              <a:buFontTx/>
              <a:buChar char="-"/>
            </a:pPr>
            <a:r>
              <a:rPr lang="fr-FR" sz="1400" dirty="0" smtClean="0"/>
              <a:t> Wifi  </a:t>
            </a:r>
            <a:endParaRPr lang="fr-FR" sz="1400" dirty="0"/>
          </a:p>
        </p:txBody>
      </p:sp>
      <p:pic>
        <p:nvPicPr>
          <p:cNvPr id="3079" name="Picture 7" descr="Twiz"/>
          <p:cNvPicPr>
            <a:picLocks noChangeAspect="1" noChangeArrowheads="1"/>
          </p:cNvPicPr>
          <p:nvPr/>
        </p:nvPicPr>
        <p:blipFill>
          <a:blip r:embed="rId5" cstate="print"/>
          <a:srcRect l="16889" t="13037" r="15556" b="17037"/>
          <a:stretch>
            <a:fillRect/>
          </a:stretch>
        </p:blipFill>
        <p:spPr bwMode="auto">
          <a:xfrm>
            <a:off x="5867400" y="685800"/>
            <a:ext cx="2438400" cy="1892968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5867400" y="2590803"/>
            <a:ext cx="2895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 smtClean="0"/>
              <a:t>TWIZ: </a:t>
            </a:r>
          </a:p>
          <a:p>
            <a:pPr>
              <a:buFontTx/>
              <a:buChar char="-"/>
            </a:pPr>
            <a:r>
              <a:rPr lang="fr-FR" sz="1400" dirty="0" smtClean="0"/>
              <a:t> </a:t>
            </a:r>
            <a:r>
              <a:rPr lang="fr-FR" sz="1400" dirty="0" err="1" smtClean="0"/>
              <a:t>Academic</a:t>
            </a:r>
            <a:r>
              <a:rPr lang="fr-FR" sz="1400" dirty="0" smtClean="0"/>
              <a:t> </a:t>
            </a:r>
            <a:r>
              <a:rPr lang="fr-FR" sz="1400" dirty="0" err="1" smtClean="0"/>
              <a:t>project</a:t>
            </a:r>
            <a:r>
              <a:rPr lang="fr-FR" sz="1400" dirty="0" smtClean="0"/>
              <a:t> </a:t>
            </a:r>
          </a:p>
          <a:p>
            <a:pPr>
              <a:buFontTx/>
              <a:buChar char="-"/>
            </a:pPr>
            <a:r>
              <a:rPr lang="fr-FR" sz="1400" dirty="0" smtClean="0"/>
              <a:t> Open source </a:t>
            </a:r>
          </a:p>
          <a:p>
            <a:r>
              <a:rPr lang="fr-FR" sz="1400" dirty="0" smtClean="0"/>
              <a:t>- Bluetooth </a:t>
            </a:r>
            <a:r>
              <a:rPr lang="fr-FR" sz="1400" dirty="0" err="1" smtClean="0"/>
              <a:t>low</a:t>
            </a:r>
            <a:r>
              <a:rPr lang="fr-FR" sz="1400" dirty="0" smtClean="0"/>
              <a:t> </a:t>
            </a:r>
            <a:r>
              <a:rPr lang="fr-FR" sz="1400" dirty="0" err="1" smtClean="0"/>
              <a:t>energy</a:t>
            </a:r>
            <a:r>
              <a:rPr lang="fr-FR" sz="1400" dirty="0" smtClean="0"/>
              <a:t> (</a:t>
            </a:r>
            <a:r>
              <a:rPr lang="fr-FR" sz="1400" dirty="0" err="1" smtClean="0"/>
              <a:t>ble</a:t>
            </a:r>
            <a:r>
              <a:rPr lang="fr-FR" sz="1400" dirty="0" smtClean="0"/>
              <a:t>) </a:t>
            </a:r>
            <a:endParaRPr lang="fr-FR" sz="1400" dirty="0"/>
          </a:p>
        </p:txBody>
      </p:sp>
      <p:pic>
        <p:nvPicPr>
          <p:cNvPr id="3081" name="Picture 9" descr="image freestyle kit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895600" y="3657600"/>
            <a:ext cx="3412302" cy="1916088"/>
          </a:xfrm>
          <a:prstGeom prst="rect">
            <a:avLst/>
          </a:prstGeom>
          <a:noFill/>
        </p:spPr>
      </p:pic>
      <p:sp>
        <p:nvSpPr>
          <p:cNvPr id="16" name="TextBox 15"/>
          <p:cNvSpPr txBox="1"/>
          <p:nvPr/>
        </p:nvSpPr>
        <p:spPr>
          <a:xfrm>
            <a:off x="3276600" y="5486403"/>
            <a:ext cx="3276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 err="1" smtClean="0"/>
              <a:t>Bitalino</a:t>
            </a:r>
            <a:r>
              <a:rPr lang="fr-FR" sz="1400" b="1" dirty="0" smtClean="0"/>
              <a:t> R-IOT </a:t>
            </a:r>
            <a:r>
              <a:rPr lang="fr-FR" sz="1400" b="1" dirty="0" err="1" smtClean="0"/>
              <a:t>from</a:t>
            </a:r>
            <a:r>
              <a:rPr lang="fr-FR" sz="1400" b="1" dirty="0" smtClean="0"/>
              <a:t> IRCAM :</a:t>
            </a:r>
          </a:p>
          <a:p>
            <a:pPr>
              <a:buFontTx/>
              <a:buChar char="-"/>
            </a:pPr>
            <a:r>
              <a:rPr lang="fr-FR" sz="1400" dirty="0" smtClean="0"/>
              <a:t> 99 $</a:t>
            </a:r>
          </a:p>
          <a:p>
            <a:pPr>
              <a:buFontTx/>
              <a:buChar char="-"/>
            </a:pPr>
            <a:r>
              <a:rPr lang="fr-FR" sz="1400" dirty="0" smtClean="0"/>
              <a:t> Wifi </a:t>
            </a:r>
          </a:p>
          <a:p>
            <a:pPr>
              <a:buFontTx/>
              <a:buChar char="-"/>
            </a:pPr>
            <a:r>
              <a:rPr lang="fr-FR" sz="1400" dirty="0" smtClean="0"/>
              <a:t> not </a:t>
            </a:r>
            <a:r>
              <a:rPr lang="fr-FR" sz="1400" dirty="0" err="1" smtClean="0"/>
              <a:t>direclty</a:t>
            </a:r>
            <a:r>
              <a:rPr lang="fr-FR" sz="1400" dirty="0" smtClean="0"/>
              <a:t> </a:t>
            </a:r>
            <a:r>
              <a:rPr lang="fr-FR" sz="1400" dirty="0" err="1" smtClean="0"/>
              <a:t>arduino</a:t>
            </a:r>
            <a:r>
              <a:rPr lang="fr-FR" sz="1400" dirty="0" smtClean="0"/>
              <a:t> compatible</a:t>
            </a:r>
            <a:endParaRPr lang="fr-FR" sz="14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3886200"/>
            <a:ext cx="3889374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1219200" y="228600"/>
            <a:ext cx="6248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 err="1" smtClean="0"/>
              <a:t>Movuino</a:t>
            </a:r>
            <a:r>
              <a:rPr lang="fr-FR" sz="2000" dirty="0" smtClean="0"/>
              <a:t> </a:t>
            </a:r>
            <a:r>
              <a:rPr lang="fr-FR" sz="2000" dirty="0" err="1" smtClean="0"/>
              <a:t>users</a:t>
            </a:r>
            <a:r>
              <a:rPr lang="fr-FR" sz="2000" dirty="0" smtClean="0"/>
              <a:t> </a:t>
            </a:r>
            <a:r>
              <a:rPr lang="fr-FR" sz="2000" dirty="0" err="1" smtClean="0"/>
              <a:t>today</a:t>
            </a:r>
            <a:r>
              <a:rPr lang="fr-FR" sz="2000" dirty="0" smtClean="0"/>
              <a:t>  </a:t>
            </a:r>
            <a:endParaRPr lang="fr-FR" sz="2000" dirty="0"/>
          </a:p>
        </p:txBody>
      </p:sp>
      <p:pic>
        <p:nvPicPr>
          <p:cNvPr id="64516" name="Picture 4" descr="Image result for ben le koala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" y="1143002"/>
            <a:ext cx="2286000" cy="1385888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381000" y="2590800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Ben le koala</a:t>
            </a:r>
            <a:endParaRPr lang="fr-FR" dirty="0"/>
          </a:p>
        </p:txBody>
      </p:sp>
      <p:pic>
        <p:nvPicPr>
          <p:cNvPr id="64517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971800" y="914400"/>
            <a:ext cx="1600200" cy="21536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TextBox 8"/>
          <p:cNvSpPr txBox="1"/>
          <p:nvPr/>
        </p:nvSpPr>
        <p:spPr>
          <a:xfrm>
            <a:off x="2743200" y="3124203"/>
            <a:ext cx="1676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/>
              <a:t>Koondal</a:t>
            </a:r>
            <a:r>
              <a:rPr lang="fr-FR" dirty="0" smtClean="0"/>
              <a:t> back posture </a:t>
            </a:r>
            <a:r>
              <a:rPr lang="fr-FR" dirty="0" err="1" smtClean="0"/>
              <a:t>tracker</a:t>
            </a:r>
            <a:endParaRPr lang="fr-FR" dirty="0"/>
          </a:p>
        </p:txBody>
      </p:sp>
      <p:pic>
        <p:nvPicPr>
          <p:cNvPr id="64518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953000" y="838200"/>
            <a:ext cx="2895600" cy="8643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TextBox 10"/>
          <p:cNvSpPr txBox="1"/>
          <p:nvPr/>
        </p:nvSpPr>
        <p:spPr>
          <a:xfrm>
            <a:off x="5257800" y="1600203"/>
            <a:ext cx="243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APHP </a:t>
            </a:r>
            <a:r>
              <a:rPr lang="fr-FR" dirty="0" err="1" smtClean="0"/>
              <a:t>project</a:t>
            </a:r>
            <a:r>
              <a:rPr lang="fr-FR" dirty="0" smtClean="0"/>
              <a:t> </a:t>
            </a:r>
            <a:r>
              <a:rPr lang="fr-FR" dirty="0" err="1" smtClean="0"/>
              <a:t>with</a:t>
            </a:r>
            <a:r>
              <a:rPr lang="fr-FR" dirty="0" smtClean="0"/>
              <a:t> </a:t>
            </a:r>
            <a:r>
              <a:rPr lang="fr-FR" dirty="0" err="1" smtClean="0"/>
              <a:t>adrien</a:t>
            </a:r>
            <a:r>
              <a:rPr lang="fr-FR" dirty="0" smtClean="0"/>
              <a:t> et claire </a:t>
            </a:r>
            <a:endParaRPr lang="fr-FR" dirty="0"/>
          </a:p>
        </p:txBody>
      </p:sp>
      <p:sp>
        <p:nvSpPr>
          <p:cNvPr id="12" name="TextBox 11"/>
          <p:cNvSpPr txBox="1"/>
          <p:nvPr/>
        </p:nvSpPr>
        <p:spPr>
          <a:xfrm>
            <a:off x="228600" y="6248400"/>
            <a:ext cx="373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100 </a:t>
            </a:r>
            <a:r>
              <a:rPr lang="fr-FR" dirty="0" err="1" smtClean="0"/>
              <a:t>movuino</a:t>
            </a:r>
            <a:r>
              <a:rPr lang="fr-FR" dirty="0" smtClean="0"/>
              <a:t> </a:t>
            </a:r>
            <a:r>
              <a:rPr lang="fr-FR" dirty="0" err="1" smtClean="0"/>
              <a:t>available</a:t>
            </a:r>
            <a:r>
              <a:rPr lang="fr-FR" dirty="0" smtClean="0"/>
              <a:t> to beta </a:t>
            </a:r>
            <a:r>
              <a:rPr lang="fr-FR" dirty="0" err="1" smtClean="0"/>
              <a:t>testers</a:t>
            </a:r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13" name="TextBox 12"/>
          <p:cNvSpPr txBox="1"/>
          <p:nvPr/>
        </p:nvSpPr>
        <p:spPr>
          <a:xfrm>
            <a:off x="5181600" y="2667000"/>
            <a:ext cx="3352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+ </a:t>
            </a:r>
            <a:r>
              <a:rPr lang="fr-FR" dirty="0" err="1" smtClean="0"/>
              <a:t>Savanturiers</a:t>
            </a:r>
            <a:r>
              <a:rPr lang="fr-FR" dirty="0" smtClean="0"/>
              <a:t> (</a:t>
            </a:r>
            <a:r>
              <a:rPr lang="fr-FR" dirty="0" err="1" smtClean="0"/>
              <a:t>soon</a:t>
            </a:r>
            <a:r>
              <a:rPr lang="fr-FR" dirty="0" smtClean="0"/>
              <a:t>)</a:t>
            </a:r>
          </a:p>
          <a:p>
            <a:endParaRPr lang="fr-FR" dirty="0" smtClean="0"/>
          </a:p>
          <a:p>
            <a:r>
              <a:rPr lang="fr-FR" dirty="0" smtClean="0"/>
              <a:t>+ </a:t>
            </a:r>
            <a:r>
              <a:rPr lang="fr-FR" dirty="0" err="1" smtClean="0"/>
              <a:t>Connected</a:t>
            </a:r>
            <a:r>
              <a:rPr lang="fr-FR" dirty="0" smtClean="0"/>
              <a:t> gymnasium </a:t>
            </a:r>
            <a:r>
              <a:rPr lang="fr-FR" dirty="0" err="1" smtClean="0"/>
              <a:t>project</a:t>
            </a:r>
            <a:endParaRPr lang="fr-FR" dirty="0"/>
          </a:p>
        </p:txBody>
      </p:sp>
      <p:sp>
        <p:nvSpPr>
          <p:cNvPr id="14" name="TextBox 13"/>
          <p:cNvSpPr txBox="1"/>
          <p:nvPr/>
        </p:nvSpPr>
        <p:spPr>
          <a:xfrm>
            <a:off x="4953000" y="4419603"/>
            <a:ext cx="3124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=&gt; Use </a:t>
            </a:r>
            <a:r>
              <a:rPr lang="fr-FR" dirty="0" err="1" smtClean="0"/>
              <a:t>this</a:t>
            </a:r>
            <a:r>
              <a:rPr lang="fr-FR" dirty="0" smtClean="0"/>
              <a:t> </a:t>
            </a:r>
            <a:r>
              <a:rPr lang="fr-FR" dirty="0" err="1" smtClean="0"/>
              <a:t>community</a:t>
            </a:r>
            <a:r>
              <a:rPr lang="fr-FR" dirty="0" smtClean="0"/>
              <a:t> of beta tester to </a:t>
            </a:r>
            <a:r>
              <a:rPr lang="fr-FR" dirty="0" err="1" smtClean="0"/>
              <a:t>reach</a:t>
            </a:r>
            <a:r>
              <a:rPr lang="fr-FR" dirty="0" smtClean="0"/>
              <a:t> a </a:t>
            </a:r>
            <a:r>
              <a:rPr lang="fr-FR" dirty="0" err="1" smtClean="0"/>
              <a:t>bigger</a:t>
            </a:r>
            <a:r>
              <a:rPr lang="fr-FR" dirty="0" smtClean="0"/>
              <a:t> </a:t>
            </a:r>
            <a:r>
              <a:rPr lang="fr-FR" dirty="0" err="1" smtClean="0"/>
              <a:t>community</a:t>
            </a:r>
            <a:r>
              <a:rPr lang="fr-FR" dirty="0" smtClean="0"/>
              <a:t> and </a:t>
            </a:r>
            <a:r>
              <a:rPr lang="fr-FR" dirty="0" err="1" smtClean="0"/>
              <a:t>foster</a:t>
            </a:r>
            <a:r>
              <a:rPr lang="fr-FR" dirty="0" smtClean="0"/>
              <a:t> impact of cri </a:t>
            </a:r>
            <a:r>
              <a:rPr lang="fr-FR" dirty="0" err="1" smtClean="0"/>
              <a:t>labs</a:t>
            </a:r>
            <a:r>
              <a:rPr lang="fr-FR" dirty="0" smtClean="0"/>
              <a:t> </a:t>
            </a:r>
            <a:endParaRPr lang="fr-FR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81000" y="0"/>
            <a:ext cx="8229600" cy="68580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Installer  </a:t>
            </a:r>
            <a:r>
              <a:rPr lang="en-US" sz="3200" dirty="0" err="1" smtClean="0"/>
              <a:t>Arduino</a:t>
            </a:r>
            <a:r>
              <a:rPr lang="en-US" sz="3200" dirty="0" smtClean="0"/>
              <a:t> </a:t>
            </a:r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457200" y="838200"/>
            <a:ext cx="388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/>
              <a:t>Windows / Mac </a:t>
            </a:r>
            <a:endParaRPr lang="fr-FR" b="1" dirty="0"/>
          </a:p>
        </p:txBody>
      </p:sp>
      <p:cxnSp>
        <p:nvCxnSpPr>
          <p:cNvPr id="8" name="Straight Connector 7"/>
          <p:cNvCxnSpPr/>
          <p:nvPr/>
        </p:nvCxnSpPr>
        <p:spPr>
          <a:xfrm rot="16200000" flipH="1">
            <a:off x="-342900" y="3771900"/>
            <a:ext cx="6096000" cy="76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81000" y="3505205"/>
            <a:ext cx="2362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/>
              <a:t>Mac :</a:t>
            </a:r>
          </a:p>
          <a:p>
            <a:r>
              <a:rPr lang="fr-FR" dirty="0" smtClean="0"/>
              <a:t>Monter l’archive -&gt; drag and drop -&gt; applications </a:t>
            </a:r>
            <a:endParaRPr lang="fr-FR" dirty="0"/>
          </a:p>
        </p:txBody>
      </p:sp>
      <p:sp>
        <p:nvSpPr>
          <p:cNvPr id="10" name="Rectangle 9"/>
          <p:cNvSpPr/>
          <p:nvPr/>
        </p:nvSpPr>
        <p:spPr>
          <a:xfrm>
            <a:off x="381000" y="1981200"/>
            <a:ext cx="17526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/>
              <a:t>Windows : </a:t>
            </a:r>
            <a:r>
              <a:rPr lang="fr-FR" dirty="0" smtClean="0"/>
              <a:t>Double cliquer Arduino.exe </a:t>
            </a:r>
            <a:endParaRPr lang="fr-FR" dirty="0"/>
          </a:p>
        </p:txBody>
      </p:sp>
      <p:sp>
        <p:nvSpPr>
          <p:cNvPr id="11" name="TextBox 10"/>
          <p:cNvSpPr txBox="1"/>
          <p:nvPr/>
        </p:nvSpPr>
        <p:spPr>
          <a:xfrm>
            <a:off x="3505200" y="609600"/>
            <a:ext cx="388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/>
              <a:t>Linux</a:t>
            </a:r>
            <a:endParaRPr lang="fr-FR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3200400" y="1295404"/>
            <a:ext cx="51816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- </a:t>
            </a:r>
            <a:r>
              <a:rPr lang="fr-FR" dirty="0" err="1" smtClean="0"/>
              <a:t>Unzipper</a:t>
            </a:r>
            <a:r>
              <a:rPr lang="fr-FR" dirty="0" smtClean="0"/>
              <a:t> l’archive </a:t>
            </a:r>
          </a:p>
          <a:p>
            <a:pPr>
              <a:buFontTx/>
              <a:buChar char="-"/>
            </a:pPr>
            <a:r>
              <a:rPr lang="fr-FR" dirty="0" smtClean="0"/>
              <a:t> Ouvrir un terminal </a:t>
            </a:r>
          </a:p>
          <a:p>
            <a:pPr>
              <a:buFontTx/>
              <a:buChar char="-"/>
            </a:pPr>
            <a:r>
              <a:rPr lang="fr-FR" dirty="0" smtClean="0"/>
              <a:t> CD « le dossier ou est </a:t>
            </a:r>
            <a:r>
              <a:rPr lang="fr-FR" dirty="0" err="1" smtClean="0"/>
              <a:t>dezippé</a:t>
            </a:r>
            <a:r>
              <a:rPr lang="fr-FR" dirty="0" smtClean="0"/>
              <a:t> </a:t>
            </a:r>
            <a:r>
              <a:rPr lang="fr-FR" dirty="0" err="1" smtClean="0"/>
              <a:t>arduino</a:t>
            </a:r>
            <a:r>
              <a:rPr lang="fr-FR" dirty="0" smtClean="0"/>
              <a:t> »</a:t>
            </a:r>
          </a:p>
          <a:p>
            <a:pPr>
              <a:buFontTx/>
              <a:buChar char="-"/>
            </a:pPr>
            <a:r>
              <a:rPr lang="fr-FR" dirty="0" smtClean="0"/>
              <a:t> </a:t>
            </a:r>
            <a:r>
              <a:rPr lang="fr-FR" dirty="0" err="1" smtClean="0"/>
              <a:t>sudo</a:t>
            </a:r>
            <a:r>
              <a:rPr lang="fr-FR" dirty="0" smtClean="0"/>
              <a:t> ./install.sh</a:t>
            </a:r>
          </a:p>
          <a:p>
            <a:pPr>
              <a:buFontTx/>
              <a:buChar char="-"/>
            </a:pPr>
            <a:endParaRPr lang="fr-FR" dirty="0" smtClean="0"/>
          </a:p>
          <a:p>
            <a:r>
              <a:rPr lang="fr-FR" b="1" dirty="0" smtClean="0"/>
              <a:t>ATTENTION </a:t>
            </a:r>
          </a:p>
          <a:p>
            <a:endParaRPr lang="fr-FR" b="1" dirty="0" smtClean="0"/>
          </a:p>
          <a:p>
            <a:r>
              <a:rPr lang="fr-FR" dirty="0" smtClean="0"/>
              <a:t>- Pour  détecter la carte </a:t>
            </a:r>
            <a:r>
              <a:rPr lang="fr-FR" dirty="0" err="1" smtClean="0"/>
              <a:t>arduino</a:t>
            </a:r>
            <a:r>
              <a:rPr lang="fr-FR" dirty="0" smtClean="0"/>
              <a:t> , il faut avoir les droits d’accès au port série (serial port /</a:t>
            </a:r>
            <a:r>
              <a:rPr lang="fr-FR" dirty="0" err="1" smtClean="0"/>
              <a:t>dev</a:t>
            </a:r>
            <a:r>
              <a:rPr lang="fr-FR" dirty="0" smtClean="0"/>
              <a:t>/</a:t>
            </a:r>
            <a:r>
              <a:rPr lang="fr-FR" dirty="0" err="1" smtClean="0"/>
              <a:t>ttyACM</a:t>
            </a:r>
            <a:r>
              <a:rPr lang="fr-FR" dirty="0" smtClean="0"/>
              <a:t>*) </a:t>
            </a:r>
          </a:p>
          <a:p>
            <a:endParaRPr lang="fr-FR" dirty="0" smtClean="0"/>
          </a:p>
          <a:p>
            <a:pPr>
              <a:buFontTx/>
              <a:buChar char="-"/>
            </a:pPr>
            <a:r>
              <a:rPr lang="fr-FR" dirty="0" smtClean="0"/>
              <a:t>Normalement au démarrage </a:t>
            </a:r>
            <a:r>
              <a:rPr lang="fr-FR" dirty="0" err="1" smtClean="0"/>
              <a:t>arduino</a:t>
            </a:r>
            <a:r>
              <a:rPr lang="fr-FR" dirty="0" smtClean="0"/>
              <a:t> demande « voulez vous ajouter votre utilisateur au groupe </a:t>
            </a:r>
            <a:r>
              <a:rPr lang="fr-FR" dirty="0" err="1" smtClean="0"/>
              <a:t>dialout</a:t>
            </a:r>
            <a:r>
              <a:rPr lang="fr-FR" dirty="0" smtClean="0"/>
              <a:t> «  =&gt; cliquer sur oui </a:t>
            </a:r>
          </a:p>
          <a:p>
            <a:pPr>
              <a:buFontTx/>
              <a:buChar char="-"/>
            </a:pPr>
            <a:r>
              <a:rPr lang="fr-FR" dirty="0" smtClean="0"/>
              <a:t> Sinon il faut </a:t>
            </a:r>
            <a:r>
              <a:rPr lang="fr-FR" dirty="0" err="1" smtClean="0"/>
              <a:t>aujouter</a:t>
            </a:r>
            <a:r>
              <a:rPr lang="fr-FR" dirty="0" smtClean="0"/>
              <a:t> manuellement l’utilisateur au groupe </a:t>
            </a:r>
            <a:r>
              <a:rPr lang="fr-FR" dirty="0" err="1" smtClean="0"/>
              <a:t>dialout</a:t>
            </a:r>
            <a:r>
              <a:rPr lang="fr-FR" dirty="0" smtClean="0"/>
              <a:t> </a:t>
            </a:r>
          </a:p>
          <a:p>
            <a:endParaRPr lang="fr-FR" dirty="0" smtClean="0"/>
          </a:p>
          <a:p>
            <a:endParaRPr lang="fr-FR" dirty="0" smtClean="0"/>
          </a:p>
          <a:p>
            <a:pPr>
              <a:buFontTx/>
              <a:buChar char="-"/>
            </a:pPr>
            <a:r>
              <a:rPr lang="fr-FR" dirty="0" smtClean="0"/>
              <a:t> On peut aussi démarrer </a:t>
            </a:r>
            <a:r>
              <a:rPr lang="fr-FR" dirty="0" err="1" smtClean="0"/>
              <a:t>arduino</a:t>
            </a:r>
            <a:r>
              <a:rPr lang="fr-FR" dirty="0" smtClean="0"/>
              <a:t> en </a:t>
            </a:r>
            <a:r>
              <a:rPr lang="fr-FR" dirty="0" err="1" smtClean="0"/>
              <a:t>sudo</a:t>
            </a:r>
            <a:r>
              <a:rPr lang="fr-FR" dirty="0" smtClean="0"/>
              <a:t> (mais cela pose des problèmes de librairies </a:t>
            </a:r>
            <a:endParaRPr lang="fr-FR" dirty="0"/>
          </a:p>
        </p:txBody>
      </p:sp>
      <p:sp>
        <p:nvSpPr>
          <p:cNvPr id="13" name="Rectangle 12"/>
          <p:cNvSpPr/>
          <p:nvPr/>
        </p:nvSpPr>
        <p:spPr>
          <a:xfrm>
            <a:off x="3505208" y="838206"/>
            <a:ext cx="398262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>
                <a:hlinkClick r:id="rId2"/>
              </a:rPr>
              <a:t>https://www.arduino.cc/en/Guide/Linux</a:t>
            </a:r>
            <a:endParaRPr lang="fr-FR" dirty="0" smtClean="0"/>
          </a:p>
          <a:p>
            <a:endParaRPr lang="fr-FR" dirty="0"/>
          </a:p>
        </p:txBody>
      </p:sp>
      <p:pic>
        <p:nvPicPr>
          <p:cNvPr id="14" name="Picture 5" descr="https://encrypted-tbn1.gstatic.com/images?q=tbn:ANd9GcS2QZYkl6v6dzgTp544KOyvqyE7ZrkODvQ44cwNuvzzxBQS0Ku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24400" y="4038601"/>
            <a:ext cx="762000" cy="660821"/>
          </a:xfrm>
          <a:prstGeom prst="rect">
            <a:avLst/>
          </a:prstGeom>
          <a:noFill/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 cstate="print"/>
          <a:srcRect l="3941" t="24615" r="9360" b="13846"/>
          <a:stretch>
            <a:fillRect/>
          </a:stretch>
        </p:blipFill>
        <p:spPr bwMode="auto">
          <a:xfrm>
            <a:off x="3733800" y="5715000"/>
            <a:ext cx="33528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81000" y="0"/>
            <a:ext cx="8229600" cy="685800"/>
          </a:xfrm>
        </p:spPr>
        <p:txBody>
          <a:bodyPr>
            <a:normAutofit/>
          </a:bodyPr>
          <a:lstStyle/>
          <a:p>
            <a:r>
              <a:rPr lang="en-US" sz="3200" dirty="0" err="1" smtClean="0"/>
              <a:t>Demarrer</a:t>
            </a:r>
            <a:r>
              <a:rPr lang="en-US" sz="3200" dirty="0" smtClean="0"/>
              <a:t> </a:t>
            </a:r>
            <a:r>
              <a:rPr lang="en-US" sz="3200" dirty="0" err="1" smtClean="0"/>
              <a:t>Arduino</a:t>
            </a:r>
            <a:r>
              <a:rPr lang="en-US" sz="3200" dirty="0" smtClean="0"/>
              <a:t> + </a:t>
            </a:r>
            <a:r>
              <a:rPr lang="en-US" sz="3200" dirty="0" err="1" smtClean="0"/>
              <a:t>brancher</a:t>
            </a:r>
            <a:r>
              <a:rPr lang="en-US" sz="3200" dirty="0" smtClean="0"/>
              <a:t> carte</a:t>
            </a:r>
            <a:endParaRPr lang="en-US" dirty="0" smtClean="0"/>
          </a:p>
        </p:txBody>
      </p:sp>
      <p:pic>
        <p:nvPicPr>
          <p:cNvPr id="8" name="Picture 5" descr="https://encrypted-tbn1.gstatic.com/images?q=tbn:ANd9GcS2QZYkl6v6dzgTp544KOyvqyE7ZrkODvQ44cwNuvzzxBQS0Ku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609600"/>
            <a:ext cx="1230138" cy="1066800"/>
          </a:xfrm>
          <a:prstGeom prst="rect">
            <a:avLst/>
          </a:prstGeom>
          <a:noFill/>
        </p:spPr>
      </p:pic>
      <p:sp>
        <p:nvSpPr>
          <p:cNvPr id="9" name="Rectangle 8"/>
          <p:cNvSpPr/>
          <p:nvPr/>
        </p:nvSpPr>
        <p:spPr>
          <a:xfrm>
            <a:off x="1828800" y="838200"/>
            <a:ext cx="52578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ct val="0"/>
              </a:spcBef>
            </a:pPr>
            <a:r>
              <a:rPr lang="fr-FR" b="1" dirty="0" smtClean="0"/>
              <a:t>Choisir </a:t>
            </a:r>
            <a:r>
              <a:rPr lang="fr-FR" b="1" dirty="0" smtClean="0">
                <a:solidFill>
                  <a:srgbClr val="FF0000"/>
                </a:solidFill>
              </a:rPr>
              <a:t>la bonne carte </a:t>
            </a:r>
            <a:r>
              <a:rPr lang="fr-FR" b="1" dirty="0" smtClean="0"/>
              <a:t>et le </a:t>
            </a:r>
            <a:r>
              <a:rPr lang="fr-FR" b="1" dirty="0" smtClean="0">
                <a:solidFill>
                  <a:srgbClr val="FF0000"/>
                </a:solidFill>
              </a:rPr>
              <a:t>bon port</a:t>
            </a:r>
            <a:r>
              <a:rPr lang="fr-FR" b="1" dirty="0" smtClean="0"/>
              <a:t> (90%) de erreurs</a:t>
            </a:r>
          </a:p>
          <a:p>
            <a:pPr lvl="0">
              <a:spcBef>
                <a:spcPct val="0"/>
              </a:spcBef>
            </a:pPr>
            <a:r>
              <a:rPr lang="fr-FR" b="1" dirty="0" smtClean="0"/>
              <a:t>Outils </a:t>
            </a:r>
            <a:r>
              <a:rPr lang="en-US" b="1" dirty="0" smtClean="0"/>
              <a:t>-</a:t>
            </a:r>
            <a:r>
              <a:rPr lang="fr-FR" b="1" dirty="0" smtClean="0"/>
              <a:t> &gt; type de carte </a:t>
            </a:r>
            <a:r>
              <a:rPr lang="en-US" b="1" dirty="0" smtClean="0"/>
              <a:t>-</a:t>
            </a:r>
            <a:r>
              <a:rPr lang="fr-FR" b="1" dirty="0" smtClean="0"/>
              <a:t> &gt; Leonardo</a:t>
            </a:r>
          </a:p>
          <a:p>
            <a:pPr lvl="0">
              <a:spcBef>
                <a:spcPct val="0"/>
              </a:spcBef>
            </a:pPr>
            <a:r>
              <a:rPr lang="fr-FR" b="1" dirty="0" smtClean="0"/>
              <a:t>Outils </a:t>
            </a:r>
            <a:r>
              <a:rPr lang="en-US" b="1" dirty="0" smtClean="0"/>
              <a:t>-</a:t>
            </a:r>
            <a:r>
              <a:rPr lang="fr-FR" b="1" dirty="0" smtClean="0"/>
              <a:t> &gt; port </a:t>
            </a:r>
            <a:r>
              <a:rPr lang="en-US" b="1" dirty="0" smtClean="0"/>
              <a:t>-</a:t>
            </a:r>
            <a:r>
              <a:rPr lang="fr-FR" b="1" dirty="0" smtClean="0"/>
              <a:t> &gt; </a:t>
            </a:r>
            <a:r>
              <a:rPr lang="fr-FR" b="1" dirty="0" err="1" smtClean="0"/>
              <a:t>dev</a:t>
            </a:r>
            <a:r>
              <a:rPr lang="fr-FR" b="1" dirty="0" smtClean="0"/>
              <a:t>/ttyACM0/</a:t>
            </a:r>
          </a:p>
          <a:p>
            <a:pPr lvl="0">
              <a:spcBef>
                <a:spcPct val="0"/>
              </a:spcBef>
            </a:pPr>
            <a:endParaRPr lang="fr-FR" b="1" dirty="0" smtClean="0"/>
          </a:p>
          <a:p>
            <a:pPr lvl="0">
              <a:spcBef>
                <a:spcPct val="0"/>
              </a:spcBef>
            </a:pPr>
            <a:r>
              <a:rPr lang="fr-FR" b="1" dirty="0" smtClean="0"/>
              <a:t>Si aucun Port disponible problème </a:t>
            </a:r>
            <a:r>
              <a:rPr lang="fr-FR" dirty="0" smtClean="0"/>
              <a:t> !   (ajouter </a:t>
            </a:r>
            <a:r>
              <a:rPr lang="fr-FR" dirty="0" err="1" smtClean="0"/>
              <a:t>utilisteur</a:t>
            </a:r>
            <a:r>
              <a:rPr lang="fr-FR" dirty="0" smtClean="0"/>
              <a:t> au groupe </a:t>
            </a:r>
            <a:r>
              <a:rPr lang="fr-FR" dirty="0" err="1" smtClean="0"/>
              <a:t>dialout</a:t>
            </a:r>
            <a:r>
              <a:rPr lang="fr-FR" dirty="0" smtClean="0"/>
              <a:t> ou </a:t>
            </a:r>
            <a:r>
              <a:rPr lang="fr-FR" dirty="0" err="1" smtClean="0"/>
              <a:t>arduino</a:t>
            </a:r>
            <a:r>
              <a:rPr lang="fr-FR" dirty="0" smtClean="0"/>
              <a:t> cassé ou mauvais </a:t>
            </a:r>
            <a:r>
              <a:rPr lang="fr-FR" dirty="0" err="1" smtClean="0"/>
              <a:t>cable</a:t>
            </a:r>
            <a:r>
              <a:rPr lang="fr-FR" dirty="0" smtClean="0"/>
              <a:t> USB )</a:t>
            </a:r>
            <a:endParaRPr lang="fr-FR" b="1" dirty="0" smtClean="0"/>
          </a:p>
          <a:p>
            <a:pPr lvl="0">
              <a:spcBef>
                <a:spcPct val="0"/>
              </a:spcBef>
            </a:pPr>
            <a:endParaRPr lang="fr-FR" b="1" dirty="0" smtClean="0"/>
          </a:p>
          <a:p>
            <a:pPr lvl="0">
              <a:spcBef>
                <a:spcPct val="0"/>
              </a:spcBef>
            </a:pPr>
            <a:r>
              <a:rPr lang="fr-FR" b="1" dirty="0" smtClean="0"/>
              <a:t> </a:t>
            </a:r>
          </a:p>
          <a:p>
            <a:pPr lvl="0">
              <a:spcBef>
                <a:spcPct val="0"/>
              </a:spcBef>
            </a:pPr>
            <a:endParaRPr lang="fr-FR" dirty="0" smtClean="0"/>
          </a:p>
        </p:txBody>
      </p:sp>
      <p:pic>
        <p:nvPicPr>
          <p:cNvPr id="73730" name="Picture 2"/>
          <p:cNvPicPr>
            <a:picLocks noChangeAspect="1" noChangeArrowheads="1"/>
          </p:cNvPicPr>
          <p:nvPr/>
        </p:nvPicPr>
        <p:blipFill>
          <a:blip r:embed="rId3" cstate="print"/>
          <a:srcRect l="36666" t="21481" r="35417" b="22222"/>
          <a:stretch>
            <a:fillRect/>
          </a:stretch>
        </p:blipFill>
        <p:spPr bwMode="auto">
          <a:xfrm>
            <a:off x="2743208" y="2895605"/>
            <a:ext cx="3291639" cy="37337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81000" y="0"/>
            <a:ext cx="8229600" cy="685800"/>
          </a:xfrm>
        </p:spPr>
        <p:txBody>
          <a:bodyPr>
            <a:noAutofit/>
          </a:bodyPr>
          <a:lstStyle/>
          <a:p>
            <a:r>
              <a:rPr lang="en-US" sz="2400" dirty="0" smtClean="0"/>
              <a:t>Comment </a:t>
            </a:r>
            <a:r>
              <a:rPr lang="en-US" sz="2400" dirty="0" err="1" smtClean="0"/>
              <a:t>débugger</a:t>
            </a:r>
            <a:r>
              <a:rPr lang="en-US" sz="2400" dirty="0" smtClean="0"/>
              <a:t> carte </a:t>
            </a:r>
            <a:r>
              <a:rPr lang="en-US" sz="2400" dirty="0" err="1" smtClean="0"/>
              <a:t>arduino</a:t>
            </a:r>
            <a:r>
              <a:rPr lang="en-US" sz="2400" dirty="0" smtClean="0"/>
              <a:t> non </a:t>
            </a:r>
            <a:r>
              <a:rPr lang="en-US" sz="2400" dirty="0" err="1" smtClean="0"/>
              <a:t>reconnue</a:t>
            </a:r>
            <a:endParaRPr lang="en-US" sz="2400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457200" y="838200"/>
            <a:ext cx="388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/>
              <a:t>Windows / Mac </a:t>
            </a:r>
            <a:endParaRPr lang="fr-FR" b="1" dirty="0"/>
          </a:p>
        </p:txBody>
      </p:sp>
      <p:cxnSp>
        <p:nvCxnSpPr>
          <p:cNvPr id="8" name="Straight Connector 7"/>
          <p:cNvCxnSpPr/>
          <p:nvPr/>
        </p:nvCxnSpPr>
        <p:spPr>
          <a:xfrm rot="16200000" flipH="1">
            <a:off x="-342900" y="3771900"/>
            <a:ext cx="6096000" cy="76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152400" y="1447800"/>
            <a:ext cx="23622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smtClean="0"/>
              <a:t>Si la carte n’est pas reconnue cela peut venir du câble USB (certain câbles </a:t>
            </a:r>
            <a:r>
              <a:rPr lang="fr-FR" dirty="0" err="1" smtClean="0"/>
              <a:t>usb</a:t>
            </a:r>
            <a:r>
              <a:rPr lang="fr-FR" dirty="0" smtClean="0"/>
              <a:t> n’ont pas les fils de data , juste les fils de 5v pour charger un téléphone)  ou de la carte qui est défaillante =&gt; tester individuellement </a:t>
            </a:r>
          </a:p>
          <a:p>
            <a:endParaRPr lang="fr-FR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3505200" y="609600"/>
            <a:ext cx="388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/>
              <a:t>Linux</a:t>
            </a:r>
            <a:endParaRPr lang="fr-FR" b="1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 l="3941" t="24615" r="9360" b="13846"/>
          <a:stretch>
            <a:fillRect/>
          </a:stretch>
        </p:blipFill>
        <p:spPr bwMode="auto">
          <a:xfrm>
            <a:off x="3733800" y="5715000"/>
            <a:ext cx="33528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5" name="TextBox 14"/>
          <p:cNvSpPr txBox="1"/>
          <p:nvPr/>
        </p:nvSpPr>
        <p:spPr>
          <a:xfrm>
            <a:off x="2971800" y="1143000"/>
            <a:ext cx="6172200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Vérifier qu’on a les droits d’accès au port série </a:t>
            </a:r>
          </a:p>
          <a:p>
            <a:pPr>
              <a:buFontTx/>
              <a:buChar char="-"/>
            </a:pPr>
            <a:r>
              <a:rPr lang="fr-FR" dirty="0" err="1" smtClean="0"/>
              <a:t>Executer</a:t>
            </a:r>
            <a:r>
              <a:rPr lang="fr-FR" dirty="0" smtClean="0"/>
              <a:t> :</a:t>
            </a:r>
          </a:p>
          <a:p>
            <a:r>
              <a:rPr lang="fr-FR" dirty="0" err="1" smtClean="0"/>
              <a:t>ls</a:t>
            </a:r>
            <a:r>
              <a:rPr lang="fr-FR" dirty="0" smtClean="0"/>
              <a:t> -l /</a:t>
            </a:r>
            <a:r>
              <a:rPr lang="fr-FR" dirty="0" err="1" smtClean="0"/>
              <a:t>dev</a:t>
            </a:r>
            <a:r>
              <a:rPr lang="fr-FR" dirty="0" smtClean="0"/>
              <a:t>/</a:t>
            </a:r>
            <a:r>
              <a:rPr lang="fr-FR" dirty="0" err="1" smtClean="0"/>
              <a:t>ttyACM</a:t>
            </a:r>
            <a:r>
              <a:rPr lang="fr-FR" dirty="0" smtClean="0"/>
              <a:t>*</a:t>
            </a:r>
          </a:p>
          <a:p>
            <a:endParaRPr lang="fr-FR" dirty="0" smtClean="0"/>
          </a:p>
          <a:p>
            <a:r>
              <a:rPr lang="fr-FR" dirty="0" smtClean="0"/>
              <a:t>Et </a:t>
            </a:r>
            <a:r>
              <a:rPr lang="fr-FR" dirty="0" err="1" smtClean="0"/>
              <a:t>verifier</a:t>
            </a:r>
            <a:r>
              <a:rPr lang="fr-FR" dirty="0" smtClean="0"/>
              <a:t> que l’utilisateur actuel a les droits sur le port série </a:t>
            </a:r>
          </a:p>
          <a:p>
            <a:endParaRPr lang="fr-FR" dirty="0" smtClean="0"/>
          </a:p>
          <a:p>
            <a:r>
              <a:rPr lang="fr-FR" dirty="0" smtClean="0"/>
              <a:t>Par exemple :</a:t>
            </a:r>
          </a:p>
          <a:p>
            <a:endParaRPr lang="fr-FR" dirty="0" smtClean="0"/>
          </a:p>
          <a:p>
            <a:endParaRPr lang="fr-FR" dirty="0" smtClean="0"/>
          </a:p>
          <a:p>
            <a:r>
              <a:rPr lang="fr-FR" dirty="0" smtClean="0"/>
              <a:t>Ici le groupe </a:t>
            </a:r>
            <a:r>
              <a:rPr lang="fr-FR" dirty="0" err="1" smtClean="0"/>
              <a:t>root</a:t>
            </a:r>
            <a:r>
              <a:rPr lang="fr-FR" dirty="0" smtClean="0"/>
              <a:t> et </a:t>
            </a:r>
            <a:r>
              <a:rPr lang="fr-FR" dirty="0" err="1" smtClean="0"/>
              <a:t>dialout</a:t>
            </a:r>
            <a:r>
              <a:rPr lang="fr-FR" dirty="0" smtClean="0"/>
              <a:t> a accès au port série </a:t>
            </a:r>
          </a:p>
          <a:p>
            <a:endParaRPr lang="fr-FR" dirty="0" smtClean="0"/>
          </a:p>
          <a:p>
            <a:pPr>
              <a:buFont typeface="Symbol"/>
              <a:buChar char="Þ"/>
            </a:pPr>
            <a:r>
              <a:rPr lang="fr-FR" dirty="0" smtClean="0"/>
              <a:t>Il faut vérifier que l’utilisateur actuel fait partie du groupe </a:t>
            </a:r>
            <a:r>
              <a:rPr lang="fr-FR" dirty="0" err="1" smtClean="0"/>
              <a:t>dialout</a:t>
            </a:r>
            <a:r>
              <a:rPr lang="fr-FR" dirty="0" smtClean="0"/>
              <a:t>  : groups &lt;</a:t>
            </a:r>
            <a:r>
              <a:rPr lang="fr-FR" dirty="0" err="1" smtClean="0"/>
              <a:t>username</a:t>
            </a:r>
            <a:r>
              <a:rPr lang="fr-FR" dirty="0" smtClean="0"/>
              <a:t>&gt;</a:t>
            </a:r>
          </a:p>
          <a:p>
            <a:endParaRPr lang="fr-FR" dirty="0" smtClean="0"/>
          </a:p>
          <a:p>
            <a:pPr>
              <a:buFont typeface="Symbol"/>
              <a:buChar char="Þ"/>
            </a:pPr>
            <a:r>
              <a:rPr lang="fr-FR" dirty="0" smtClean="0"/>
              <a:t>Si l’utilisateur ne fait pas partie de </a:t>
            </a:r>
            <a:r>
              <a:rPr lang="fr-FR" dirty="0" err="1" smtClean="0"/>
              <a:t>dialout</a:t>
            </a:r>
            <a:r>
              <a:rPr lang="fr-FR" dirty="0" smtClean="0"/>
              <a:t> , l’ajouter </a:t>
            </a:r>
          </a:p>
          <a:p>
            <a:endParaRPr lang="fr-FR" dirty="0" smtClean="0"/>
          </a:p>
          <a:p>
            <a:endParaRPr lang="fr-FR" dirty="0" smtClean="0"/>
          </a:p>
          <a:p>
            <a:endParaRPr lang="fr-FR" dirty="0" smtClean="0"/>
          </a:p>
          <a:p>
            <a:endParaRPr lang="fr-FR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71808" y="3200400"/>
            <a:ext cx="4676775" cy="4476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81000" y="0"/>
            <a:ext cx="8229600" cy="685800"/>
          </a:xfrm>
        </p:spPr>
        <p:txBody>
          <a:bodyPr>
            <a:normAutofit/>
          </a:bodyPr>
          <a:lstStyle/>
          <a:p>
            <a:r>
              <a:rPr lang="en-US" sz="3200" dirty="0" err="1" smtClean="0"/>
              <a:t>Arduino</a:t>
            </a:r>
            <a:r>
              <a:rPr lang="en-US" sz="3200" dirty="0" smtClean="0"/>
              <a:t> : IDE (interface)</a:t>
            </a:r>
            <a:endParaRPr lang="en-US" dirty="0" smtClean="0"/>
          </a:p>
        </p:txBody>
      </p:sp>
      <p:pic>
        <p:nvPicPr>
          <p:cNvPr id="727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914400"/>
            <a:ext cx="4762500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Rectangle 5"/>
          <p:cNvSpPr/>
          <p:nvPr/>
        </p:nvSpPr>
        <p:spPr>
          <a:xfrm flipH="1">
            <a:off x="457200" y="1447800"/>
            <a:ext cx="381000" cy="304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762000" y="1600200"/>
            <a:ext cx="5943600" cy="1588"/>
          </a:xfrm>
          <a:prstGeom prst="straightConnector1">
            <a:avLst/>
          </a:prstGeom>
          <a:ln w="34925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781800" y="14478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/>
              <a:t>Compiler</a:t>
            </a:r>
            <a:endParaRPr lang="en-US" b="1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81000" y="0"/>
            <a:ext cx="8229600" cy="685800"/>
          </a:xfrm>
        </p:spPr>
        <p:txBody>
          <a:bodyPr>
            <a:normAutofit/>
          </a:bodyPr>
          <a:lstStyle/>
          <a:p>
            <a:r>
              <a:rPr lang="fr-FR" sz="3200" dirty="0" err="1" smtClean="0"/>
              <a:t>Debug</a:t>
            </a:r>
            <a:r>
              <a:rPr lang="fr-FR" sz="3200" dirty="0" smtClean="0"/>
              <a:t> </a:t>
            </a:r>
            <a:r>
              <a:rPr lang="fr-FR" sz="3200" dirty="0" err="1" smtClean="0"/>
              <a:t>tool</a:t>
            </a:r>
            <a:r>
              <a:rPr lang="fr-FR" sz="3200" dirty="0" smtClean="0"/>
              <a:t> 1 : </a:t>
            </a:r>
            <a:r>
              <a:rPr lang="fr-FR" sz="3200" dirty="0" err="1" smtClean="0"/>
              <a:t>Arduino</a:t>
            </a:r>
            <a:r>
              <a:rPr lang="fr-FR" sz="3200" dirty="0" smtClean="0"/>
              <a:t> IDE Serial Monitor</a:t>
            </a:r>
            <a:endParaRPr lang="en-US" sz="3200" dirty="0" smtClean="0"/>
          </a:p>
        </p:txBody>
      </p:sp>
      <p:sp>
        <p:nvSpPr>
          <p:cNvPr id="49156" name="AutoShape 4" descr="data:image/jpeg;base64,/9j/4AAQSkZJRgABAQAAAQABAAD/2wBDAAkGBwgHBgkIBwgKCgkLDRYPDQwMDRsUFRAWIB0iIiAdHx8kKDQsJCYxJx8fLT0tMTU3Ojo6Iys/RD84QzQ5Ojf/2wBDAQoKCg0MDRoPDxo3JR8lNzc3Nzc3Nzc3Nzc3Nzc3Nzc3Nzc3Nzc3Nzc3Nzc3Nzc3Nzc3Nzc3Nzc3Nzc3Nzc3Nzf/wAARCADCAQMDASIAAhEBAxEB/8QAGwABAQACAwEAAAAAAAAAAAAAAAYDBQIEBwH/xABFEAABAwMDAgEHBBAFBQAAAAABAAIDBAURBhIhEzFBBxQiMlFhgTZxddMVFyMzNUJUc3SDkZWxsrO0FkNSY8ElNFWCo//EABQBAQAAAAAAAAAAAAAAAAAAAAD/xAAUEQEAAAAAAAAAAAAAAAAAAAAA/9oADAMBAAIRAxEAPwD3FERAREQEREBERBNm9VdynuFvt8dRSVDGN82nno37GuLSfTz4ZGPDvxyvmkrvVXxkFUZQYGUbGVLCwAiqPLx7tuMEdsnjsVwumpnWiSeabS922OmZCaiIUxEpc8MZ/mg4JcAMgYzzhbDTe0Q1PTstXahJUPmcypdGTI953OcNj3+J9yDcIiICIiAiIgIiICIiAiIgIiICIiAiIgIiICIiAiIgIiICIiAiIgIiIJ7Xn4Aj+kaD+7hVCp7Xn4Aj+kaD+7hVCgIiICIiAiIgIiICIiAiIgIiICIiAiIgIiICIiAiIgIiICIiAiIgIiIJ7Xn4Aj+kaD+7hVCp7Xn4Aj+kaD+7hVCgIiICIiAiIgIiICIiAiIgIiICIiAiIgIiICIiAiIgIiICxRVMEs00MU0b5YSBKxrgSwkZAcPDIIPKyrT3m0yzzsuVrkZBdYG7Wvd6k7O/SlxyW5JIPdpOR4hwbhFqrXfaSvY1kh81rBL0JaSZwEkcu0u2e/0QXAjgt5HC2qAin9U1tTSVunmU0zo21N1bDMG/js6Mztp92WtPwXfv16o7FbzWVrnkFwZFFG3dJNIfVYxv4zj4D/gEoNZr6WNlkp43yNa+W50LY2kgF585idgDxOAT8wKpFK2q1VslS7Uuo4DNc2sPmlBE4OZQxnu1hJAdIR6z/gMAc86HXFrrKq30wirIpLg2OSm6kQw9kjXuY7gnAIjf3545HKDY6re2LTdzkdO+DZTPc2VkxiLXAZbhwII5x489lEWbXMtJT2y3Zp6gSQ0bXVk1c57upPFI4l+c9nxnPPZwx7F6TP0uk7zjZ0gMu342gDnJysEEdBUUzJqeOnkgmaHtexoLXtIyD7wggdJamrKe2xtkdDVuFmiu9XUVNwkeRuY4ODW7XEcxgkDgFxwOQF3LRr2qut4gtdNRUXXfNPE9z6otA6QiduADSTlspAHtaVa0Zo5oY6mi6L4pGAsliAIc085BHcFco6anjcHRwRMcOxawAhBBwa9qbja4pHW2OmbWywwxyvq9rYhK2QkvLfSaW9PGeMlwxjCp9E1MlZo6x1M8zp5pbfA6SVz9xc8sG4k+JznPvWxqzBTwHdSulbJKxrmRRbiS5wG4j2DOSfAAnwXN81NS9KN74oeo/pxNJDdzsE4A8TgE/AoM6JlEBERAREQEREBERAREQEREBERAREQEREBTtZLU6cq5a175aiyzPL6gOJc+hceS8E8mI+I/E7j0chtEiCB1lou5Xy7UN/st9LKmkkbNBBIxgjcByGiRjd2OXetvHpuxgE5vRnAz3XmjYdV6e1vS9C3ynSZlfEKeik6zYQ8jDyzAc1oIadoyG+ntOCAvTEEb5SK+O2DTtbLHNK2G8MPTgYXveTBMA1rR3JJAHzruWGy1lTcG6g1I1puRaW0tI126O3xnu1p7OkI9Z/j2HA5+az/CGlfppn9CdU6DFU9XzeTzdrHS7TtEji1pPvIB/goWPQBbZrHRmnt3XoXx+dSkud5wxkT4x3H+45208Z48Vfog88pdAVxfH5/XU8uaVkMkxa57/RpX05YM92OLhKckekMYPrJR+T2oirrTLLNRdGkjp2StZEe0bZmva0diJOqC7tnByDlehog8+s3k/kod4lbay5toZQwyspzkTM3gTOb2JcH8854xnkrXv8m90lMwfUUDWltX0CM5hMzIw3aGsa0bHRlwwBy8kAEZPqKIIKbRdwkuddXB1vzU1tPVta8Oc5jo5WvdiQtLgCGMbt5A5I2j0Vxo9AzQysmldb3mK6CsYySAyEtLJA9rnn0nelIXgOyRgDceCL9EHnNP5PKyKOljlqKOdsNVTSSb2OzO2J0xc93HrvEoBzn1eSc4HoUEMdPDHDAxscUbQxjGjAaAMABZEQEREBERAREQEREBERAREQEREBERAREQEREBERBHeUearpxp2a30rauqjvDHR05fs6mIJstDjwCRnGeM4VDYrzR323sraF7i0kskjkbtkhePWY9vdrgeCP8AhdbUFqnuVVZZYHRhtDcW1Mu8kZYIpGYHHfLx7PFabV0LNPVX+JrbV0lJVPIjqqWqqGwxXFoBIblxAEoAO13uweOwWSKH8m+vYNZzXdjMRmmnBp43Da8wEAAkZPOQ7OCe47cK4QEREBERAREQEREBSFy1vTUPlCt2l3OixU07nSPzlzZTzG32DIDvaTub28a9R15tVvl8odjkkoad0ktNVyyPMQ3Oew02xxPfIwMHwQWKIujd7tRWenZPXyljZJBFG1jHPfK85w1rWglzjg8AeCDvIsFFVwV1KyppZOpC/O12COxwQQeQQQRgrOgIiICIiAiIgIiICIiAiIgIiICIiAurcbfRXSkfSXGlhqqd/rRTMDmn4FdpEHmkmj7XobVNnvGnhLA2uqxQVFI5++MtkDjuaTkggtHjz245z6WpXXf37TX05T/yyKpHZB9REQEREGiuV1r6e+UtHBb5pYJI5CXNkiG/AZyMuBGMlaWkq66mudbaqqrrXmgqXV5mcRmSk2ZYzOMHL9zff03EnPCtlwEEIndOImdZzAx0m0bi0EkAnvjJPHvKCDp/KQ6ajbUC0gEt3FvnXYGjNUznZ4tBafYcY3DtvdKahqb7U14mp6eCGExdENmLpCHwxS+kNoHHVHIPux4nnb/8LXKN9toIbZPED1jTsgZsdzt3gYw7tjcM/OtxTUNJSHNLSwQksazMcYb6LfVHA7DJwPBB2FNXX5f6e/Qq/wDjTqlU1dfl/p79Cr/406ClU9b2tu2pau4vYTDbs0VNkkgvIBlePDxazI59F4zzhbK/XFtptFVXOY6QxM9CNjS4yPPDWgDxLiB8Vx0/bjarRT0j3B84buqJQD91mcd0j+f9Ti4/FB0LGTR6ivdtLiInOjrYGYw1okBDw3nn7oxzj4Zk96oFO3praDUtnuoZxNvt87w3OGv9KMkgHgPYG+A+6cqiQEREBERAREQEREBERAREQEREBERAREQR/lIpIa6GwUlS1zoZr1Ax4a9zCRtk7FpBHwKzjyfacx/21X+8qn6xfNd/fdNfTlP/ACyKqHZBLfa+05+TVf7yqfrE+19pz8mq/wB5VP1iqUQS32vtOfk1X+8qn6xPtfac/Jqv95VP1iqUQS32vtOfk1X+8qn6xcX+TzTT2OY6lq8OGD/1Gp+sVWiCYsOk32yqopqu6S1jbbTvpaBhhZGIonBgw4j13YjaM8DvwqdEQFNXX5f6e/Qq/wDjTqlUTr110pLzZ7ja6SplDIKqnkmp6czugMhhId0x6xwx2M4GcZPgQ2k8jb3qRlHH1DR2pwmqHAeg+oI+5sz47Rl5HgemVRKV05XxUtu6Nt0/e2xte50j6mBscksjjuc929wLiSck47/NhbT7L1P/AIO5/wDx+sQdi925t1tc9E6QxukAMcoaHGORpDmPAPctcGn4LDp+5vuNI5tXEILhTO6VZADkMkwDxzy0ghzT4gjODkDX1WrhSzuhl0/qAvbjJioDI3tnhzSQfgVprpfKatnbWU1l1TRXFjNjKqC1vyW84a9p4e3JJw4cZJGDygvUXnN78o1VYrC6sqLNcppopRvfUW6SkicwuxjcS7DsEc9ifAdlU6R1EdS20VhtdfbyMBzKyLZl3Odp/GAx3wO/z4DeoiICIiAiIgIiICIiAiIgIiICjtW0rLjq7TlvqZaltLLFWOkZBUyQ7i1se3JY4HjJ/arFSt8+X+l/zFd/LEg5S6A09MWGaKvk6bw9m+61R2uHYj7pweTytNrbTtDY9NVVytktyhq6d0TopDdKl+09Ro9V0hB4J7hegqV8p/yHuX6r+qxBUhfVxeXCNxjAc/B2hxwCfnwVKWXWRuFbRU01HDGaueop2iGq6r43wl+4vbtbhp6Zwcnu3jngK1FrRqCzGmfUi7UJgjcGPkFQ3a1xGQCc+zn5uVgptR297p/OayhhayrdTRO88Y7qEBp8D6LvSxtPI49oQblFp6TVNiq6ZlRFdKURvmfCwySBm57XbSAD78ftHtC7lFdbdcJZIqGvpaiSL74yGZryzkjkA8cgj4IO4iIgJ3REDstbfrxBZqSOad0IdLK2KITTCJpceTlx4AADj8OMnAWyXRuttbcWRA1FRTvicXMkgcGuGWlp5IPg489x3CD7Zq5t0tsFa1rAJQT6DtzTgkZB8QcZB9mF3MD2BcKeGOmgjggY1kUbQxjGjAaAMAD4LIgxTU8M4YJoY5Ax4e3e0Ha4diM9iPasqIgIiICIiAiIgIiICIiAiIgIiIClb58v9L/mK7+WJVSlb58v9L/mK7+WJBVKV8p/yHuX6r+qxVSlfKf8h7l+q/qsQVDw4xuDHBriDhxGcH5lL2vRwts9PUQ15FRFJP1JBTtBnimeZHxu9weSWnu34nNSFOatrKuCusdNTRySRVFVJ1WMdsMhjhkkYzceAHPY3v3x7MoNa3yd0jLQ2girZI3sdDtqmxjrNETXNjIeTkPG7hwIHGNuC4HO/Q7H3Hz37JTNk+yLq4OZG1sjS4RtLA/uGlsYaR2IJyPVx1fKFXznSVY6qppaCaKWDoSGobmSTqDdsLXZwGh3cAkE8DBWgu9ZVS3C7yGqqTK6WrI2yu2fY/zLMbm4O3b1tuHDncTz3QU9ZoGnqqR1I65VIgf5yxzdrM9KeVssjQcd9zRhxzxnhb3T9nFmgqo+uZzUVc1UXFgbgyO3EceGSfhj2KMs9/qKqxW2VtUBXUlRQQea89UxyGNj3SekRI1zXl4IAxgZO5px6OgIiICIiAiIgIiICIiAiIgIiICIiAiIgIiICIiAiIgKVvny+0v+Yrv5YlVLV3vT1nvwhF5t1PWCHJj6zc7c4zj58D9iDZ5+f9ilvKfzoe5d/wDK8P8AdYtFf9D6Xp9Qaap4LHRMiqauZkzGs4kaKeVwB/8AYA/BUDPJ7pBj2vZp6gDmnIPT7FBTBYqmlgqmNZURtkDHtkbn8VzTkEewgrMiAmERBhmpYJ5YZZo2vfA4viLudjiCMge3BIz7CfaVmREBERAREQEREBERAREQEREBERAREQEREBERAREQEREBYqmeOlp5aiYkRxML3kNLiABk8Dk/BZUQecX7W2nqm/6cqYLhvhpKqZ87hBL6DXU8jQT6P+pwHxVhZNS2i/SSx2qr67ogHPHTe3APb1gF1L9UXWkrIjFe7PQ09RI2GnjrKN73vkI9UOEzQSecABUIQfUREBERAREQEREBERAREQEREBERAREQEREBERAREQEREBERAREQEREAoiICIiAiIgIiICIiAiIgIiICIiAiIgIiICIiAiIgIiIP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029200" y="4495800"/>
            <a:ext cx="1143000" cy="53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63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8" y="1219200"/>
            <a:ext cx="4002505" cy="472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6323" name="Picture 3" descr="C:\Documents and Settings\Administrator\Desktop\COM26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95800" y="1447800"/>
            <a:ext cx="4450150" cy="4572000"/>
          </a:xfrm>
          <a:prstGeom prst="rect">
            <a:avLst/>
          </a:prstGeom>
          <a:noFill/>
        </p:spPr>
      </p:pic>
      <p:sp>
        <p:nvSpPr>
          <p:cNvPr id="7" name="Rectangle 6"/>
          <p:cNvSpPr/>
          <p:nvPr/>
        </p:nvSpPr>
        <p:spPr>
          <a:xfrm flipH="1">
            <a:off x="4114800" y="1600200"/>
            <a:ext cx="381000" cy="304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81000" y="0"/>
            <a:ext cx="8229600" cy="1143000"/>
          </a:xfrm>
        </p:spPr>
        <p:txBody>
          <a:bodyPr/>
          <a:lstStyle/>
          <a:p>
            <a:r>
              <a:rPr lang="en-US" dirty="0" smtClean="0"/>
              <a:t>What is the </a:t>
            </a:r>
            <a:r>
              <a:rPr lang="en-US" dirty="0" err="1" smtClean="0"/>
              <a:t>Arduino</a:t>
            </a:r>
            <a:r>
              <a:rPr lang="en-US" dirty="0" smtClean="0"/>
              <a:t> ?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5400000">
            <a:off x="2033587" y="1928813"/>
            <a:ext cx="5000626" cy="3733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5638800" y="3352800"/>
            <a:ext cx="533400" cy="2514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477000" y="41148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/>
              <a:t>Digital In/Out</a:t>
            </a:r>
            <a:endParaRPr lang="en-US" b="1" dirty="0"/>
          </a:p>
        </p:txBody>
      </p:sp>
      <p:sp>
        <p:nvSpPr>
          <p:cNvPr id="9" name="Rectangle 8"/>
          <p:cNvSpPr/>
          <p:nvPr/>
        </p:nvSpPr>
        <p:spPr>
          <a:xfrm>
            <a:off x="2743200" y="4800600"/>
            <a:ext cx="533400" cy="1371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914400" y="5334006"/>
            <a:ext cx="160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 smtClean="0"/>
              <a:t>Analaog</a:t>
            </a:r>
            <a:r>
              <a:rPr lang="fr-FR" b="1" dirty="0" smtClean="0"/>
              <a:t> In/Out</a:t>
            </a:r>
            <a:endParaRPr lang="en-US" b="1" dirty="0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1371600" y="2819400"/>
            <a:ext cx="2362200" cy="16002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04800" y="23622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/>
              <a:t>MCU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971800" y="1600200"/>
            <a:ext cx="1295400" cy="1295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1524000" y="1371600"/>
            <a:ext cx="1600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 smtClean="0"/>
              <a:t>Powaa</a:t>
            </a:r>
            <a:r>
              <a:rPr lang="fr-FR" b="1" dirty="0" smtClean="0"/>
              <a:t> !!</a:t>
            </a:r>
          </a:p>
          <a:p>
            <a:r>
              <a:rPr lang="fr-FR" b="1" dirty="0" smtClean="0"/>
              <a:t>If no </a:t>
            </a:r>
            <a:r>
              <a:rPr lang="fr-FR" b="1" dirty="0" err="1" smtClean="0"/>
              <a:t>usb</a:t>
            </a:r>
            <a:r>
              <a:rPr lang="fr-FR" b="1" dirty="0" smtClean="0"/>
              <a:t> </a:t>
            </a:r>
            <a:r>
              <a:rPr lang="fr-FR" b="1" dirty="0" err="1" smtClean="0"/>
              <a:t>plugged</a:t>
            </a:r>
            <a:endParaRPr lang="en-US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6629400" y="1295406"/>
            <a:ext cx="160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/>
              <a:t>USB </a:t>
            </a:r>
          </a:p>
          <a:p>
            <a:r>
              <a:rPr lang="fr-FR" b="1" dirty="0" smtClean="0"/>
              <a:t>power + data</a:t>
            </a:r>
            <a:endParaRPr lang="en-US" b="1" dirty="0"/>
          </a:p>
        </p:txBody>
      </p:sp>
      <p:cxnSp>
        <p:nvCxnSpPr>
          <p:cNvPr id="18" name="Straight Arrow Connector 17"/>
          <p:cNvCxnSpPr/>
          <p:nvPr/>
        </p:nvCxnSpPr>
        <p:spPr>
          <a:xfrm rot="10800000" flipV="1">
            <a:off x="5486400" y="1524000"/>
            <a:ext cx="1066800" cy="3048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381000" y="0"/>
            <a:ext cx="8229600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fr-FR" sz="3200" dirty="0" err="1" smtClean="0"/>
              <a:t>Debug</a:t>
            </a:r>
            <a:r>
              <a:rPr lang="fr-FR" sz="3200" dirty="0" smtClean="0"/>
              <a:t> </a:t>
            </a:r>
            <a:r>
              <a:rPr lang="fr-FR" sz="3200" dirty="0" err="1" smtClean="0"/>
              <a:t>tool</a:t>
            </a:r>
            <a:r>
              <a:rPr lang="fr-FR" sz="3200" dirty="0" smtClean="0"/>
              <a:t> 2 : </a:t>
            </a:r>
            <a:r>
              <a:rPr kumimoji="0" lang="en-US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Arduino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Graph</a:t>
            </a:r>
            <a:endParaRPr kumimoji="0" lang="en-US" sz="4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" y="1066800"/>
            <a:ext cx="3688864" cy="49244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24400" y="1143003"/>
            <a:ext cx="3352800" cy="3024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8" name="AutoShape 4" descr="Image result for arduino ldr"/>
          <p:cNvSpPr>
            <a:spLocks noChangeAspect="1" noChangeArrowheads="1"/>
          </p:cNvSpPr>
          <p:nvPr/>
        </p:nvSpPr>
        <p:spPr bwMode="auto">
          <a:xfrm>
            <a:off x="155575" y="-1646238"/>
            <a:ext cx="5715000" cy="343852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77830" name="AutoShape 6" descr="Image result for arduino ldr"/>
          <p:cNvSpPr>
            <a:spLocks noChangeAspect="1" noChangeArrowheads="1"/>
          </p:cNvSpPr>
          <p:nvPr/>
        </p:nvSpPr>
        <p:spPr bwMode="auto">
          <a:xfrm>
            <a:off x="155575" y="-1646238"/>
            <a:ext cx="5715000" cy="343852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381000" y="152400"/>
            <a:ext cx="8229600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Comment installer les </a:t>
            </a:r>
            <a:r>
              <a:rPr kumimoji="0" 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bibliothèque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(libraries) </a:t>
            </a:r>
            <a:r>
              <a:rPr kumimoji="0" 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sous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0" 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arduino</a:t>
            </a: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err="1" smtClean="0">
                <a:latin typeface="+mj-lt"/>
                <a:ea typeface="+mj-ea"/>
                <a:cs typeface="+mj-cs"/>
              </a:rPr>
              <a:t>Méthode</a:t>
            </a:r>
            <a:r>
              <a:rPr lang="en-US" sz="2400" dirty="0" smtClean="0">
                <a:latin typeface="+mj-lt"/>
                <a:ea typeface="+mj-ea"/>
                <a:cs typeface="+mj-cs"/>
              </a:rPr>
              <a:t> 1 </a:t>
            </a:r>
            <a:r>
              <a:rPr lang="en-US" sz="2400" dirty="0" err="1" smtClean="0">
                <a:latin typeface="+mj-lt"/>
                <a:ea typeface="+mj-ea"/>
                <a:cs typeface="+mj-cs"/>
              </a:rPr>
              <a:t>gestionnaire</a:t>
            </a:r>
            <a:r>
              <a:rPr lang="en-US" sz="2400" dirty="0" smtClean="0">
                <a:latin typeface="+mj-lt"/>
                <a:ea typeface="+mj-ea"/>
                <a:cs typeface="+mj-cs"/>
              </a:rPr>
              <a:t> de </a:t>
            </a:r>
            <a:r>
              <a:rPr lang="en-US" sz="2400" dirty="0" err="1" smtClean="0">
                <a:latin typeface="+mj-lt"/>
                <a:ea typeface="+mj-ea"/>
                <a:cs typeface="+mj-cs"/>
              </a:rPr>
              <a:t>bibliothèques</a:t>
            </a: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27650" name="AutoShape 2" descr="data:image/jpeg;base64,/9j/4AAQSkZJRgABAQAAAQABAAD/2wCEAAkGBg8GEBUIBxQREg8RGBoVFRgVFhoUGBUSGhYXIBcTFRgXISsqHBsjHRkWIDIgIzMpOCwtGCAyQTwqNScrOCkBCQoKDgwOGg8PGiskHiUuMiwsNTUtLDEyLy81Ki0qMCwpKTUyLDUqNCwyNS80LSwvKSw1LTUqMi8pLCwwLzUqKf/AABEIAKcBLgMBIgACEQEDEQH/xAAbAAEBAAMBAQEAAAAAAAAAAAAABgEEBQMCB//EAD4QAAEDAwICBgULBAEFAAAAAAEAAgMEBRESIQYxExdBUVTRFiJhgaIUMjVTcXKSlLLS0wcVI0KxJFJigpH/xAAYAQEBAQEBAAAAAAAAAAAAAAAAAQIDBP/EAC4RAAIBAgIJBAICAwAAAAAAAAABAgMRITEEEhMUQWFxkfBRUsHRobEigQUVQv/aAAwDAQACEQMRAD8A/cUREAREQBEUrxo4dLSskbO9jnSamQkh7gGZGMEcjv8AYCu1CltZ6t/X8K530ejtqihe2f4TfL9lUij7fWT2ZrtLJQyeWOOmjqH5c0uadbnnJIbtnHs9qzf75VQU9RTPLGVETWP1x6sOie7GWZ3a4EY3yu+5yc9WLXD4/Tdmer/XzdRRi1ZtY9bLLHJuz5leilrjxVJb3/InGASRsa6QuEml7nZwyMNBI2HN3eNjuvVvEVRXyCK3MiAdTtn/AMurIJcQWEN58sdnvWdzq21uBjcK1lJrDO5SIpOK81FzqKKWnLWRTRue5h1HcY15xz2Pq+/K+6G9vYwU9IxnTTVE0bNTn6QGElz3EknkPmjHPsVehzS5/rF59mWWgVEuf6xknfpZlSil6niiem/6VzIjUMnhhdgu0ObKCWuaebT7DnHtXnU8T1dG2eSZkBFI9okwX+u1+nAYDyIDuZyi0Oq/Tv0t3uu4X+PrPK2PNcbW73XcrEUpcuNPkkskcIjLYDpLXa+kkIALtBa3DcZwM8yOxfP99mo6irqp3NfTwxxvaz1gcODiwN7ASfnE+zuRaFVtdrhdc8UvlFX+Prat2rYXXPFK35RWopah4udPrjf0T3CJ8rTGJA0Foz0b9YGftHPB2C7FhrJrhAyrrBGDI1rmhmdmloO+rtz/APPaudTRp0leRxq6JUopueB0UUrbbZ6RRuuNbLUMkc+QN0SFgha17mhrWjbOBuTzytv+6TaorZbnRTS9F0rpX50OYHBoIDOZcc9uy1LRrNxTxWfL+/ORuWiWbjGV2s+CX98fLI76KYbxPPVPgpqVkQkkM8cgeXEMkhA3aRzG+eXdyWI+J6ibooY2RdK6eSnfkuDdUYPrNPPHbg5V3Ory79fpl3Cty7rn9MqEUtLxc+kjc2qbGJ2zmDPrdHs0O6QgAuxj/XvX1TcWvqmCKFsbp3SiFpGtsZ1MLuk9YasAAjT3jmm51rXth5iP9fXtrWw8xKdFL3+sroKca+ijf00bdTC4h7HOHIc277Ed2V9VN7/tMtTNUtBdDDE46S4anuJGkAkgDV24zvvlFospK6d+nVL5EdCnKN4tN8LdUvkpkU7VX6ptWqO4th1uilliMZcRqibkxvB+0esMZ9iUN/qHSU7KxkWmriL2CMu1Nc1jXEO1bb6uzl7VN1qW1sLdc+nZ9jO5VdXWVrdc7Xbt0s+xRIp7h/iKS6SGGr6FjsZ6P12ysOfmua8DV94KhXKrSlSlqyzONajOjLUnmERFyOIREQBERAEREAREQBERAFqVVtZVyRVUmrVAXFuDtlzdJz7ltorGTi7o1GTi7rzgatwt0dzZ0NQDgEOaWktc145Oa4ciFpjhqB0ctPOZJDOAJHvdl7gPm79mOwALrItxqzirJnSNepBWjJpZ+ecDlz8PsmLZGyTskDQxz2SaXSNbnHSbYJ3O+AdyvaO0RxSmrBeXmMQnLs+oCTk53Lt+a3kVdabVrh16jVrnKg4bhpug6IyA0oIYdW5a7m1+24OB3J6Nw9H0AMg/yOma4Ow9kjiclpH2kYOfeuqiu3qe5+XfyzW81c9Z+Xfy+5yBwzBpa1xkLhKycvc7L3yM+brJHLG2Bj3L6quG4axs8UhfiqLS/BGxaBjTttyHeuqibepe+s/MfhDeat76z8afwuxzKiwsmkNRG+eMvILxHIWNeQAASO/AAyMZwvqWxQzSSVEmo9Mzo5G59V7RnBI7wCRnPauiim2n68jO3qe5+nn47HMgsTYWvjfLUPa9pZh8hcGtIxttz9pyVuUVI2giZSxZ0xtDBnc4aMDK90UlUlLNmZ1Zzwkzi1fCdPVudJmZjZCXSMjkcxkjjzLmjtPswtiqsEM+gwl8Lom6GOidoIj29TuLdhsV0kWtvUw/k8DpvNbD+TwOZDw9BTuhlh1A0/Sad85MgGtzydyTzyvmLhuGF4maX5bK+cbjGuQYcOXL2Lqom3qe5+X+33JvNX3Py/2+5y38OQvD8mQGSTptQdhzJNOMsI5bfbzKy6wRyx/J53zPIcHte6Ql7XgbOaRy7dgO0rpom3qeo3ir7mcl3DcUkTqWR0ri9weXufl+tuNLgTsMYGwGF6vsUMrpJJ9T+mY2N4cdi1uccu3fmuiim2qevmH0uw3ir7n5b6XY5DOGYgHiV00hex0QdI/UWRuGC1meX2nJ2Xr/AGCEmBx1H5Mx0bN+bXMDTq23OAOWF0kVdeo+PlrB6TVf/T8Vv0cui4diontn1SvMYLYxI8vEbSACGZ9gA3yuoiLE5ym7ydzFSpKo7zdwiIsHMIiIAiIgCIiAIiIAiIgCIiAIiIAiIgCIiAIiIAiIgCIiAIiIAiIgCIiAIiIAiIgCIiAIiIAiIgCIiAIiIAiIgCIiA8qmobSMdPLnSxpccAk4AycAcz7Apyw8bx3iploSHDD8Rf4pG5boyekJ2ac5547FULWpbdHRvkngBDpnBzzknLg0AHB5bAcliSk2rPA9VGdGNOaqRbk1hjliuXmXMxcrg21xmqmbK9rcbRRvmfucbMjBJ9wXG9O6f6i5fkKr+NUaLZ5Sc9O6f6i5fkKr+NPTun+ouX5Cq/jVGiAnPTun+ouX5Cq/jT07p/qLl+Qqv41RogJz07p/qLl+Qqv409O6f6i5fkKr+NUaICc9O6f6i5fkKr+NPTun+ouX5Cq/jVGiAnPTun+ouX5Cq/jW5ZOJ6e/ukgpBM2SDR0jZYZIHAPDtB0yNBwdJXXUpYfpe5fco/wBE6Aq0REAREQBERAEREAREQBERAEREAREQBERAEREAREQBERAEREAREQBERAEREAREQBERAFKWH6XuX3KP9E6q1I8PzNfeLkxhBIZSZH2Mmz/yEBXIiIAiIgCIiAIiIAiIgCIiAIiIAiIgCIiAIiIAiLQkvcMO8hIGsx8v9xz93tUbSzOVStTpK85JdTfReIqmmQ0wzrDQ73E45r2VNxkpZMIiIaCIiAIiIAiIgCIiAIiICN4/4WuHEJjkstQ1kbMiSB75Yo5t/wDaSncHDuxy7exalovtJwUwxXK3PtjP9pI4xPA7sDnzwAn3yBvP7cbnG9wvFI8NsUf/AEpZmSWKNtRUMfqOQyGSRgIxjf1uZ2XKs1JZb7Lou1RLWVgwTFcHOjc12OTaR4Y0e5p+3fcC+oK+K6Rtq6B7JYn7tewhzSM42I9oI9y2F5QQR0TBFTtbHG3kGgNaB7ANgp6t/qDRwuNPbOlrpm82UjDPpP8A5vb6jP8A2cEBTIvGkmdPGyWdjo3uaC5hIJY4gEsJbsSDtkdy9coDKLGUygMosZTKAyixlMoDKLGV41tW2gjdUzfNY0uOOZDQSQM9uyFScnZHui1rdXsucTKuDOmRrXgHGQHAEAgcjutlRO5ZRcW08wiKbrOJqmWeSjsNL8o+TkNle6UQtDyAejZkHU4AjPdlbjFyyEYuWRSIpil42FY6mhZE5r55pIJWvOHQyxMLnN2BDuQ322IK2K7iGdlTLa7dCyWWKGOZuqTow7XIWlpOk4wATnt5K7OV7GtlK9vPQ76KU4Z4orr9K5k1LFHDFJJDK8T6y2SMbgN0jUNWBn2qrUlFxdmScHB2YUw2ETvEUgy11TMD9haVTouUo6x4NK0VaRq3eXLPFP4ODaHP+UuinzqjjDCf+7Dzpd72kLvIisVZWN6Lo+whqXvi3598QiItHpCIiAIiIAiIgCIiAIiICM4w4+fw7O22xQtaJG5FTUudDStceTTIxjsnvB08xvuteTgw8cxtm4nrI6qnOHNjpGMjgyO6U6pHb9oc3/nPVu/HNNR1DrLSxz1dYMaoYY86WubkGR8hawNII7VM+gFZdZRXUrKeynIJ+SPe+Z4zu2QRlkW/ta/zAt6nhekq6P8AsFRGXUmlrNBe8nQ0gtGvVq2IHb2KFq/6MsoSZLKYZm7f4awPLdsABs0Ba5uwx6wev0mjhdTRshme6RzWhrnuABeQAC8hoAyee3evZAR9J/TC1vjY6ro4mSloL2tkkcGvwNTWu1DIByM4GV7dV1n8Kz8cn7lVIgJXqus/hWfjk/cnVdZ/Cs/HJ+5VSICV6rrP4Vn45P3J1XWfwrPxyfuVUiAleq6z+FZ+OT9ydV1n8Kz8cn7lVIgJ2g/p7a7XK2so6ZjZYzqacvdh3eA5xGVv3+wQ8QxGnq2tcQHaCcnQ8tIDsAjkumijSaszdOpKnJTg7NHJ4c4bh4biENK1oeWsEjgCOke1uNRBJxkkn3rrIiRioqyLVqzqzc5u7YUiKeu4anqHWymbVwVUnTDErYnxyOa0PDtexadIII5bquRbjKxIz1eFyDHC1bRMjurGRy1jaqSrkiD9DSJY9BjY93a1obue4+/rcP0VVU1c17usIpy+OOFkfSNldpa57nOcW7DJcAAO5UyLbqto26zas0T/AAhbJrYKoVjdPS1k8rNwdUT3DS7YnGe47qgRFiUtZ3ZzlJyd2ERFkyEREAREQBERAEREAREQBERAEREByr1wrQ8Q/SsEUpHJxbh7fuvGHN5DkQuJwjC+3V9damzTyU8Dad0bZpDMWGVspcA9/rY9VoAJKsFKWH6XuX3KP9E6Aq0REAREQBERAEREAREQBERAEREAREQBERAEREAREQBERAERMoAiLGUBlFjKZQGUWMplAZRYymUBlFjKZQGVKWH6XuX3KP8AROqrKlbF9L3L7lH+idAVaLGUygMosZTKAyixlMoDKLGUygMosZTKAyixlZQBEyiAIiIAiIgCIiAIiIAiIgNa422K7ROo69gkifjU08jggjl7QD7lzLdwRbrTK2soKeOOVmdLhnIyCDjfuJXcRdY16kIuEZNJ5q7t2JZGpdbTBe4jRXJjZYnYJa7kSCCOXtAXA6rrN4OH4vNVSLkUleq6zeDh+LzTqus3g4fi81VIgJXqus3g4fi806rrN4OH4vNVSICV6rrN4OH4vNOq6zeDh+LzVUiAleq6zeDh+LzTqus3g4fi81VIgJXqus3g4fi806rbLz+RwfF5qqRASvVdZvBw/F5p1XWbwcPxeaqkQEr1XWbwcPxeadV1m8HD8XmqpEBK9V1m8HD8XmnVdZvBw/F5qqRASvVdZvBw/F5p1XWbwcPxeaqkQEr1XWbwcPxeadV1m8HD8XmqpEBOUX9OrTb5G1dJSxMkjcHMcM5a4HYjddm5WyG7xGjr2CSJ2NTTyOCCOXtAPuW0isZOLusGDh23gm3WiVtZQU8ccrM6XDORkEHme4ke9dxEW6lWdR3nJt83ciVsgiIuZQiIgCIiAIiIAiIgCIiAIiIAiIgCIiAIiIAiIgCIiAIiIAiIgCIiAIiIAiIgCIiAIiIAiIgCIiAIiID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652" name="AutoShape 4" descr="data:image/jpeg;base64,/9j/4AAQSkZJRgABAQAAAQABAAD/2wCEAAkGBg8GEBUIBxQREg8RGBoVFRgVFhoUGBUSGhYXIBcTFRgXISsqHBsjHRkWIDIgIzMpOCwtGCAyQTwqNScrOCkBCQoKDgwOGg8PGiskHiUuMiwsNTUtLDEyLy81Ki0qMCwpKTUyLDUqNCwyNS80LSwvKSw1LTUqMi8pLCwwLzUqKf/AABEIAKcBLgMBIgACEQEDEQH/xAAbAAEBAAMBAQEAAAAAAAAAAAAABgEEBQMCB//EAD4QAAEDAwICBgULBAEFAAAAAAEAAgMEBRESIQYxExdBUVTRFiJhgaIUMjVTcXKSlLLS0wcVI0KxJFJigpH/xAAYAQEBAQEBAAAAAAAAAAAAAAAAAQIDBP/EAC4RAAIBAgIJBAICAwAAAAAAAAABAgMRITEEEhMUQWFxkfBRUsHRobEigQUVQv/aAAwDAQACEQMRAD8A/cUREAREQBEUrxo4dLSskbO9jnSamQkh7gGZGMEcjv8AYCu1CltZ6t/X8K530ejtqihe2f4TfL9lUij7fWT2ZrtLJQyeWOOmjqH5c0uadbnnJIbtnHs9qzf75VQU9RTPLGVETWP1x6sOie7GWZ3a4EY3yu+5yc9WLXD4/Tdmer/XzdRRi1ZtY9bLLHJuz5leilrjxVJb3/InGASRsa6QuEml7nZwyMNBI2HN3eNjuvVvEVRXyCK3MiAdTtn/AMurIJcQWEN58sdnvWdzq21uBjcK1lJrDO5SIpOK81FzqKKWnLWRTRue5h1HcY15xz2Pq+/K+6G9vYwU9IxnTTVE0bNTn6QGElz3EknkPmjHPsVehzS5/rF59mWWgVEuf6xknfpZlSil6niiem/6VzIjUMnhhdgu0ObKCWuaebT7DnHtXnU8T1dG2eSZkBFI9okwX+u1+nAYDyIDuZyi0Oq/Tv0t3uu4X+PrPK2PNcbW73XcrEUpcuNPkkskcIjLYDpLXa+kkIALtBa3DcZwM8yOxfP99mo6irqp3NfTwxxvaz1gcODiwN7ASfnE+zuRaFVtdrhdc8UvlFX+Prat2rYXXPFK35RWopah4udPrjf0T3CJ8rTGJA0Foz0b9YGftHPB2C7FhrJrhAyrrBGDI1rmhmdmloO+rtz/APPaudTRp0leRxq6JUopueB0UUrbbZ6RRuuNbLUMkc+QN0SFgha17mhrWjbOBuTzytv+6TaorZbnRTS9F0rpX50OYHBoIDOZcc9uy1LRrNxTxWfL+/ORuWiWbjGV2s+CX98fLI76KYbxPPVPgpqVkQkkM8cgeXEMkhA3aRzG+eXdyWI+J6ibooY2RdK6eSnfkuDdUYPrNPPHbg5V3Ory79fpl3Cty7rn9MqEUtLxc+kjc2qbGJ2zmDPrdHs0O6QgAuxj/XvX1TcWvqmCKFsbp3SiFpGtsZ1MLuk9YasAAjT3jmm51rXth5iP9fXtrWw8xKdFL3+sroKca+ijf00bdTC4h7HOHIc277Ed2V9VN7/tMtTNUtBdDDE46S4anuJGkAkgDV24zvvlFospK6d+nVL5EdCnKN4tN8LdUvkpkU7VX6ptWqO4th1uilliMZcRqibkxvB+0esMZ9iUN/qHSU7KxkWmriL2CMu1Nc1jXEO1bb6uzl7VN1qW1sLdc+nZ9jO5VdXWVrdc7Xbt0s+xRIp7h/iKS6SGGr6FjsZ6P12ysOfmua8DV94KhXKrSlSlqyzONajOjLUnmERFyOIREQBERAEREAREQBERAFqVVtZVyRVUmrVAXFuDtlzdJz7ltorGTi7o1GTi7rzgatwt0dzZ0NQDgEOaWktc145Oa4ciFpjhqB0ctPOZJDOAJHvdl7gPm79mOwALrItxqzirJnSNepBWjJpZ+ecDlz8PsmLZGyTskDQxz2SaXSNbnHSbYJ3O+AdyvaO0RxSmrBeXmMQnLs+oCTk53Lt+a3kVdabVrh16jVrnKg4bhpug6IyA0oIYdW5a7m1+24OB3J6Nw9H0AMg/yOma4Ow9kjiclpH2kYOfeuqiu3qe5+XfyzW81c9Z+Xfy+5yBwzBpa1xkLhKycvc7L3yM+brJHLG2Bj3L6quG4axs8UhfiqLS/BGxaBjTttyHeuqibepe+s/MfhDeat76z8afwuxzKiwsmkNRG+eMvILxHIWNeQAASO/AAyMZwvqWxQzSSVEmo9Mzo5G59V7RnBI7wCRnPauiim2n68jO3qe5+nn47HMgsTYWvjfLUPa9pZh8hcGtIxttz9pyVuUVI2giZSxZ0xtDBnc4aMDK90UlUlLNmZ1Zzwkzi1fCdPVudJmZjZCXSMjkcxkjjzLmjtPswtiqsEM+gwl8Lom6GOidoIj29TuLdhsV0kWtvUw/k8DpvNbD+TwOZDw9BTuhlh1A0/Sad85MgGtzydyTzyvmLhuGF4maX5bK+cbjGuQYcOXL2Lqom3qe5+X+33JvNX3Py/2+5y38OQvD8mQGSTptQdhzJNOMsI5bfbzKy6wRyx/J53zPIcHte6Ql7XgbOaRy7dgO0rpom3qeo3ir7mcl3DcUkTqWR0ri9weXufl+tuNLgTsMYGwGF6vsUMrpJJ9T+mY2N4cdi1uccu3fmuiim2qevmH0uw3ir7n5b6XY5DOGYgHiV00hex0QdI/UWRuGC1meX2nJ2Xr/AGCEmBx1H5Mx0bN+bXMDTq23OAOWF0kVdeo+PlrB6TVf/T8Vv0cui4diontn1SvMYLYxI8vEbSACGZ9gA3yuoiLE5ym7ydzFSpKo7zdwiIsHMIiIAiIgCIiAIiIAiIgCIiAIiIAiIgCIiAIiIAiIgCIiAIiIAiIgCIiAIiIAiIgCIiAIiIAiIgCIiAIiIAiIgCIiA8qmobSMdPLnSxpccAk4AycAcz7Apyw8bx3iploSHDD8Rf4pG5boyekJ2ac5547FULWpbdHRvkngBDpnBzzknLg0AHB5bAcliSk2rPA9VGdGNOaqRbk1hjliuXmXMxcrg21xmqmbK9rcbRRvmfucbMjBJ9wXG9O6f6i5fkKr+NUaLZ5Sc9O6f6i5fkKr+NPTun+ouX5Cq/jVGiAnPTun+ouX5Cq/jT07p/qLl+Qqv41RogJz07p/qLl+Qqv409O6f6i5fkKr+NUaICc9O6f6i5fkKr+NPTun+ouX5Cq/jVGiAnPTun+ouX5Cq/jW5ZOJ6e/ukgpBM2SDR0jZYZIHAPDtB0yNBwdJXXUpYfpe5fco/wBE6Aq0REAREQBERAEREAREQBERAEREAREQBERAEREAREQBERAEREAREQBERAEREAREQBERAFKWH6XuX3KP9E6q1I8PzNfeLkxhBIZSZH2Mmz/yEBXIiIAiIgCIiAIiIAiIgCIiAIiIAiIgCIiAIiIAiLQkvcMO8hIGsx8v9xz93tUbSzOVStTpK85JdTfReIqmmQ0wzrDQ73E45r2VNxkpZMIiIaCIiAIiIAiIgCIiAIiICN4/4WuHEJjkstQ1kbMiSB75Yo5t/wDaSncHDuxy7exalovtJwUwxXK3PtjP9pI4xPA7sDnzwAn3yBvP7cbnG9wvFI8NsUf/AEpZmSWKNtRUMfqOQyGSRgIxjf1uZ2XKs1JZb7Lou1RLWVgwTFcHOjc12OTaR4Y0e5p+3fcC+oK+K6Rtq6B7JYn7tewhzSM42I9oI9y2F5QQR0TBFTtbHG3kGgNaB7ANgp6t/qDRwuNPbOlrpm82UjDPpP8A5vb6jP8A2cEBTIvGkmdPGyWdjo3uaC5hIJY4gEsJbsSDtkdy9coDKLGUygMosZTKAyixlMoDKLGV41tW2gjdUzfNY0uOOZDQSQM9uyFScnZHui1rdXsucTKuDOmRrXgHGQHAEAgcjutlRO5ZRcW08wiKbrOJqmWeSjsNL8o+TkNle6UQtDyAejZkHU4AjPdlbjFyyEYuWRSIpil42FY6mhZE5r55pIJWvOHQyxMLnN2BDuQ322IK2K7iGdlTLa7dCyWWKGOZuqTow7XIWlpOk4wATnt5K7OV7GtlK9vPQ76KU4Z4orr9K5k1LFHDFJJDK8T6y2SMbgN0jUNWBn2qrUlFxdmScHB2YUw2ETvEUgy11TMD9haVTouUo6x4NK0VaRq3eXLPFP4ODaHP+UuinzqjjDCf+7Dzpd72kLvIisVZWN6Lo+whqXvi3598QiItHpCIiAIiIAiIgCIiAIiICM4w4+fw7O22xQtaJG5FTUudDStceTTIxjsnvB08xvuteTgw8cxtm4nrI6qnOHNjpGMjgyO6U6pHb9oc3/nPVu/HNNR1DrLSxz1dYMaoYY86WubkGR8hawNII7VM+gFZdZRXUrKeynIJ+SPe+Z4zu2QRlkW/ta/zAt6nhekq6P8AsFRGXUmlrNBe8nQ0gtGvVq2IHb2KFq/6MsoSZLKYZm7f4awPLdsABs0Ba5uwx6wev0mjhdTRshme6RzWhrnuABeQAC8hoAyee3evZAR9J/TC1vjY6ro4mSloL2tkkcGvwNTWu1DIByM4GV7dV1n8Kz8cn7lVIgJXqus/hWfjk/cnVdZ/Cs/HJ+5VSICV6rrP4Vn45P3J1XWfwrPxyfuVUiAleq6z+FZ+OT9ydV1n8Kz8cn7lVIgJ2g/p7a7XK2so6ZjZYzqacvdh3eA5xGVv3+wQ8QxGnq2tcQHaCcnQ8tIDsAjkumijSaszdOpKnJTg7NHJ4c4bh4biENK1oeWsEjgCOke1uNRBJxkkn3rrIiRioqyLVqzqzc5u7YUiKeu4anqHWymbVwVUnTDErYnxyOa0PDtexadIII5bquRbjKxIz1eFyDHC1bRMjurGRy1jaqSrkiD9DSJY9BjY93a1obue4+/rcP0VVU1c17usIpy+OOFkfSNldpa57nOcW7DJcAAO5UyLbqto26zas0T/AAhbJrYKoVjdPS1k8rNwdUT3DS7YnGe47qgRFiUtZ3ZzlJyd2ERFkyEREAREQBERAEREAREQBERAEREByr1wrQ8Q/SsEUpHJxbh7fuvGHN5DkQuJwjC+3V9damzTyU8Dad0bZpDMWGVspcA9/rY9VoAJKsFKWH6XuX3KP9E6Aq0REAREQBERAEREAREQBERAEREAREQBERAEREAREQBERAERMoAiLGUBlFjKZQGUWMplAZRYymUBlFjKZQGVKWH6XuX3KP8AROqrKlbF9L3L7lH+idAVaLGUygMosZTKAyixlMoDKLGUygMosZTKAyixlZQBEyiAIiIAiIgCIiAIiIAiIgNa422K7ROo69gkifjU08jggjl7QD7lzLdwRbrTK2soKeOOVmdLhnIyCDjfuJXcRdY16kIuEZNJ5q7t2JZGpdbTBe4jRXJjZYnYJa7kSCCOXtAXA6rrN4OH4vNVSLkUleq6zeDh+LzTqus3g4fi81VIgJXqus3g4fi806rrN4OH4vNVSICV6rrN4OH4vNOq6zeDh+LzVUiAleq6zeDh+LzTqus3g4fi81VIgJXqus3g4fi806rbLz+RwfF5qqRASvVdZvBw/F5p1XWbwcPxeaqkQEr1XWbwcPxeadV1m8HD8XmqpEBK9V1m8HD8XmnVdZvBw/F5qqRASvVdZvBw/F5p1XWbwcPxeaqkQEr1XWbwcPxeadV1m8HD8XmqpEBOUX9OrTb5G1dJSxMkjcHMcM5a4HYjddm5WyG7xGjr2CSJ2NTTyOCCOXtAPuW0isZOLusGDh23gm3WiVtZQU8ccrM6XDORkEHme4ke9dxEW6lWdR3nJt83ciVsgiIuZQiIgCIiAIiIAiIgCIiAIiIAiIgCIiAIiIAiIgCIiAIiIAiIgCIiAIiIAiIgCIiAIiIAiIgCIiAIiID/2Q=="/>
          <p:cNvSpPr>
            <a:spLocks noChangeAspect="1" noChangeArrowheads="1"/>
          </p:cNvSpPr>
          <p:nvPr/>
        </p:nvSpPr>
        <p:spPr bwMode="auto">
          <a:xfrm>
            <a:off x="155575" y="-1698625"/>
            <a:ext cx="6419850" cy="355282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654" name="AutoShape 6" descr="data:image/jpeg;base64,/9j/4AAQSkZJRgABAQAAAQABAAD/2wCEAAkGBg8GEBUIBxQREg8RGBoVFRgVFhoUGBUSGhYXIBcTFRgXISsqHBsjHRkWIDIgIzMpOCwtGCAyQTwqNScrOCkBCQoKDgwOGg8PGiskHiUuMiwsNTUtLDEyLy81Ki0qMCwpKTUyLDUqNCwyNS80LSwvKSw1LTUqMi8pLCwwLzUqKf/AABEIAKcBLgMBIgACEQEDEQH/xAAbAAEBAAMBAQEAAAAAAAAAAAAABgEEBQMCB//EAD4QAAEDAwICBgULBAEFAAAAAAEAAgMEBRESIQYxExdBUVTRFiJhgaIUMjVTcXKSlLLS0wcVI0KxJFJigpH/xAAYAQEBAQEBAAAAAAAAAAAAAAAAAQIDBP/EAC4RAAIBAgIJBAICAwAAAAAAAAABAgMRITEEEhMUQWFxkfBRUsHRobEigQUVQv/aAAwDAQACEQMRAD8A/cUREAREQBEUrxo4dLSskbO9jnSamQkh7gGZGMEcjv8AYCu1CltZ6t/X8K530ejtqihe2f4TfL9lUij7fWT2ZrtLJQyeWOOmjqH5c0uadbnnJIbtnHs9qzf75VQU9RTPLGVETWP1x6sOie7GWZ3a4EY3yu+5yc9WLXD4/Tdmer/XzdRRi1ZtY9bLLHJuz5leilrjxVJb3/InGASRsa6QuEml7nZwyMNBI2HN3eNjuvVvEVRXyCK3MiAdTtn/AMurIJcQWEN58sdnvWdzq21uBjcK1lJrDO5SIpOK81FzqKKWnLWRTRue5h1HcY15xz2Pq+/K+6G9vYwU9IxnTTVE0bNTn6QGElz3EknkPmjHPsVehzS5/rF59mWWgVEuf6xknfpZlSil6niiem/6VzIjUMnhhdgu0ObKCWuaebT7DnHtXnU8T1dG2eSZkBFI9okwX+u1+nAYDyIDuZyi0Oq/Tv0t3uu4X+PrPK2PNcbW73XcrEUpcuNPkkskcIjLYDpLXa+kkIALtBa3DcZwM8yOxfP99mo6irqp3NfTwxxvaz1gcODiwN7ASfnE+zuRaFVtdrhdc8UvlFX+Prat2rYXXPFK35RWopah4udPrjf0T3CJ8rTGJA0Foz0b9YGftHPB2C7FhrJrhAyrrBGDI1rmhmdmloO+rtz/APPaudTRp0leRxq6JUopueB0UUrbbZ6RRuuNbLUMkc+QN0SFgha17mhrWjbOBuTzytv+6TaorZbnRTS9F0rpX50OYHBoIDOZcc9uy1LRrNxTxWfL+/ORuWiWbjGV2s+CX98fLI76KYbxPPVPgpqVkQkkM8cgeXEMkhA3aRzG+eXdyWI+J6ibooY2RdK6eSnfkuDdUYPrNPPHbg5V3Ory79fpl3Cty7rn9MqEUtLxc+kjc2qbGJ2zmDPrdHs0O6QgAuxj/XvX1TcWvqmCKFsbp3SiFpGtsZ1MLuk9YasAAjT3jmm51rXth5iP9fXtrWw8xKdFL3+sroKca+ijf00bdTC4h7HOHIc277Ed2V9VN7/tMtTNUtBdDDE46S4anuJGkAkgDV24zvvlFospK6d+nVL5EdCnKN4tN8LdUvkpkU7VX6ptWqO4th1uilliMZcRqibkxvB+0esMZ9iUN/qHSU7KxkWmriL2CMu1Nc1jXEO1bb6uzl7VN1qW1sLdc+nZ9jO5VdXWVrdc7Xbt0s+xRIp7h/iKS6SGGr6FjsZ6P12ysOfmua8DV94KhXKrSlSlqyzONajOjLUnmERFyOIREQBERAEREAREQBERAFqVVtZVyRVUmrVAXFuDtlzdJz7ltorGTi7o1GTi7rzgatwt0dzZ0NQDgEOaWktc145Oa4ciFpjhqB0ctPOZJDOAJHvdl7gPm79mOwALrItxqzirJnSNepBWjJpZ+ecDlz8PsmLZGyTskDQxz2SaXSNbnHSbYJ3O+AdyvaO0RxSmrBeXmMQnLs+oCTk53Lt+a3kVdabVrh16jVrnKg4bhpug6IyA0oIYdW5a7m1+24OB3J6Nw9H0AMg/yOma4Ow9kjiclpH2kYOfeuqiu3qe5+XfyzW81c9Z+Xfy+5yBwzBpa1xkLhKycvc7L3yM+brJHLG2Bj3L6quG4axs8UhfiqLS/BGxaBjTttyHeuqibepe+s/MfhDeat76z8afwuxzKiwsmkNRG+eMvILxHIWNeQAASO/AAyMZwvqWxQzSSVEmo9Mzo5G59V7RnBI7wCRnPauiim2n68jO3qe5+nn47HMgsTYWvjfLUPa9pZh8hcGtIxttz9pyVuUVI2giZSxZ0xtDBnc4aMDK90UlUlLNmZ1Zzwkzi1fCdPVudJmZjZCXSMjkcxkjjzLmjtPswtiqsEM+gwl8Lom6GOidoIj29TuLdhsV0kWtvUw/k8DpvNbD+TwOZDw9BTuhlh1A0/Sad85MgGtzydyTzyvmLhuGF4maX5bK+cbjGuQYcOXL2Lqom3qe5+X+33JvNX3Py/2+5y38OQvD8mQGSTptQdhzJNOMsI5bfbzKy6wRyx/J53zPIcHte6Ql7XgbOaRy7dgO0rpom3qeo3ir7mcl3DcUkTqWR0ri9weXufl+tuNLgTsMYGwGF6vsUMrpJJ9T+mY2N4cdi1uccu3fmuiim2qevmH0uw3ir7n5b6XY5DOGYgHiV00hex0QdI/UWRuGC1meX2nJ2Xr/AGCEmBx1H5Mx0bN+bXMDTq23OAOWF0kVdeo+PlrB6TVf/T8Vv0cui4diontn1SvMYLYxI8vEbSACGZ9gA3yuoiLE5ym7ydzFSpKo7zdwiIsHMIiIAiIgCIiAIiIAiIgCIiAIiIAiIgCIiAIiIAiIgCIiAIiIAiIgCIiAIiIAiIgCIiAIiIAiIgCIiAIiIAiIgCIiA8qmobSMdPLnSxpccAk4AycAcz7Apyw8bx3iploSHDD8Rf4pG5boyekJ2ac5547FULWpbdHRvkngBDpnBzzknLg0AHB5bAcliSk2rPA9VGdGNOaqRbk1hjliuXmXMxcrg21xmqmbK9rcbRRvmfucbMjBJ9wXG9O6f6i5fkKr+NUaLZ5Sc9O6f6i5fkKr+NPTun+ouX5Cq/jVGiAnPTun+ouX5Cq/jT07p/qLl+Qqv41RogJz07p/qLl+Qqv409O6f6i5fkKr+NUaICc9O6f6i5fkKr+NPTun+ouX5Cq/jVGiAnPTun+ouX5Cq/jW5ZOJ6e/ukgpBM2SDR0jZYZIHAPDtB0yNBwdJXXUpYfpe5fco/wBE6Aq0REAREQBERAEREAREQBERAEREAREQBERAEREAREQBERAEREAREQBERAEREAREQBERAFKWH6XuX3KP9E6q1I8PzNfeLkxhBIZSZH2Mmz/yEBXIiIAiIgCIiAIiIAiIgCIiAIiIAiIgCIiAIiIAiLQkvcMO8hIGsx8v9xz93tUbSzOVStTpK85JdTfReIqmmQ0wzrDQ73E45r2VNxkpZMIiIaCIiAIiIAiIgCIiAIiICN4/4WuHEJjkstQ1kbMiSB75Yo5t/wDaSncHDuxy7exalovtJwUwxXK3PtjP9pI4xPA7sDnzwAn3yBvP7cbnG9wvFI8NsUf/AEpZmSWKNtRUMfqOQyGSRgIxjf1uZ2XKs1JZb7Lou1RLWVgwTFcHOjc12OTaR4Y0e5p+3fcC+oK+K6Rtq6B7JYn7tewhzSM42I9oI9y2F5QQR0TBFTtbHG3kGgNaB7ANgp6t/qDRwuNPbOlrpm82UjDPpP8A5vb6jP8A2cEBTIvGkmdPGyWdjo3uaC5hIJY4gEsJbsSDtkdy9coDKLGUygMosZTKAyixlMoDKLGV41tW2gjdUzfNY0uOOZDQSQM9uyFScnZHui1rdXsucTKuDOmRrXgHGQHAEAgcjutlRO5ZRcW08wiKbrOJqmWeSjsNL8o+TkNle6UQtDyAejZkHU4AjPdlbjFyyEYuWRSIpil42FY6mhZE5r55pIJWvOHQyxMLnN2BDuQ322IK2K7iGdlTLa7dCyWWKGOZuqTow7XIWlpOk4wATnt5K7OV7GtlK9vPQ76KU4Z4orr9K5k1LFHDFJJDK8T6y2SMbgN0jUNWBn2qrUlFxdmScHB2YUw2ETvEUgy11TMD9haVTouUo6x4NK0VaRq3eXLPFP4ODaHP+UuinzqjjDCf+7Dzpd72kLvIisVZWN6Lo+whqXvi3598QiItHpCIiAIiIAiIgCIiAIiICM4w4+fw7O22xQtaJG5FTUudDStceTTIxjsnvB08xvuteTgw8cxtm4nrI6qnOHNjpGMjgyO6U6pHb9oc3/nPVu/HNNR1DrLSxz1dYMaoYY86WubkGR8hawNII7VM+gFZdZRXUrKeynIJ+SPe+Z4zu2QRlkW/ta/zAt6nhekq6P8AsFRGXUmlrNBe8nQ0gtGvVq2IHb2KFq/6MsoSZLKYZm7f4awPLdsABs0Ba5uwx6wev0mjhdTRshme6RzWhrnuABeQAC8hoAyee3evZAR9J/TC1vjY6ro4mSloL2tkkcGvwNTWu1DIByM4GV7dV1n8Kz8cn7lVIgJXqus/hWfjk/cnVdZ/Cs/HJ+5VSICV6rrP4Vn45P3J1XWfwrPxyfuVUiAleq6z+FZ+OT9ydV1n8Kz8cn7lVIgJ2g/p7a7XK2so6ZjZYzqacvdh3eA5xGVv3+wQ8QxGnq2tcQHaCcnQ8tIDsAjkumijSaszdOpKnJTg7NHJ4c4bh4biENK1oeWsEjgCOke1uNRBJxkkn3rrIiRioqyLVqzqzc5u7YUiKeu4anqHWymbVwVUnTDErYnxyOa0PDtexadIII5bquRbjKxIz1eFyDHC1bRMjurGRy1jaqSrkiD9DSJY9BjY93a1obue4+/rcP0VVU1c17usIpy+OOFkfSNldpa57nOcW7DJcAAO5UyLbqto26zas0T/AAhbJrYKoVjdPS1k8rNwdUT3DS7YnGe47qgRFiUtZ3ZzlJyd2ERFkyEREAREQBERAEREAREQBERAEREByr1wrQ8Q/SsEUpHJxbh7fuvGHN5DkQuJwjC+3V9damzTyU8Dad0bZpDMWGVspcA9/rY9VoAJKsFKWH6XuX3KP9E6Aq0REAREQBERAEREAREQBERAEREAREQBERAEREAREQBERAERMoAiLGUBlFjKZQGUWMplAZRYymUBlFjKZQGVKWH6XuX3KP8AROqrKlbF9L3L7lH+idAVaLGUygMosZTKAyixlMoDKLGUygMosZTKAyixlZQBEyiAIiIAiIgCIiAIiIAiIgNa422K7ROo69gkifjU08jggjl7QD7lzLdwRbrTK2soKeOOVmdLhnIyCDjfuJXcRdY16kIuEZNJ5q7t2JZGpdbTBe4jRXJjZYnYJa7kSCCOXtAXA6rrN4OH4vNVSLkUleq6zeDh+LzTqus3g4fi81VIgJXqus3g4fi806rrN4OH4vNVSICV6rrN4OH4vNOq6zeDh+LzVUiAleq6zeDh+LzTqus3g4fi81VIgJXqus3g4fi806rbLz+RwfF5qqRASvVdZvBw/F5p1XWbwcPxeaqkQEr1XWbwcPxeadV1m8HD8XmqpEBK9V1m8HD8XmnVdZvBw/F5qqRASvVdZvBw/F5p1XWbwcPxeaqkQEr1XWbwcPxeadV1m8HD8XmqpEBOUX9OrTb5G1dJSxMkjcHMcM5a4HYjddm5WyG7xGjr2CSJ2NTTyOCCOXtAPuW0isZOLusGDh23gm3WiVtZQU8ccrM6XDORkEHme4ke9dxEW6lWdR3nJt83ciVsgiIuZQiIgCIiAIiIAiIgCIiAIiIAiIgCIiAIiIAiIgCIiAIiIAiIgCIiAIiIAiIgCIiAIiIAiIgCIiAIiID/2Q=="/>
          <p:cNvSpPr>
            <a:spLocks noChangeAspect="1" noChangeArrowheads="1"/>
          </p:cNvSpPr>
          <p:nvPr/>
        </p:nvSpPr>
        <p:spPr bwMode="auto">
          <a:xfrm>
            <a:off x="155575" y="-1698625"/>
            <a:ext cx="6419850" cy="355282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fr-FR" dirty="0" smtClean="0"/>
              <a:t> </a:t>
            </a:r>
            <a:endParaRPr lang="en-US" dirty="0"/>
          </a:p>
        </p:txBody>
      </p:sp>
      <p:pic>
        <p:nvPicPr>
          <p:cNvPr id="79873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19208" y="1219200"/>
            <a:ext cx="6375887" cy="35909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381000" y="152400"/>
            <a:ext cx="8229600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Comment installer les </a:t>
            </a:r>
            <a:r>
              <a:rPr kumimoji="0" 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bilbiothèques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0" 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sous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0" 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arduino</a:t>
            </a: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err="1" smtClean="0">
                <a:latin typeface="+mj-lt"/>
                <a:ea typeface="+mj-ea"/>
                <a:cs typeface="+mj-cs"/>
              </a:rPr>
              <a:t>Méthode</a:t>
            </a:r>
            <a:r>
              <a:rPr lang="en-US" sz="2400" dirty="0" smtClean="0">
                <a:latin typeface="+mj-lt"/>
                <a:ea typeface="+mj-ea"/>
                <a:cs typeface="+mj-cs"/>
              </a:rPr>
              <a:t> 2 : “à la main”</a:t>
            </a: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27650" name="AutoShape 2" descr="data:image/jpeg;base64,/9j/4AAQSkZJRgABAQAAAQABAAD/2wCEAAkGBg8GEBUIBxQREg8RGBoVFRgVFhoUGBUSGhYXIBcTFRgXISsqHBsjHRkWIDIgIzMpOCwtGCAyQTwqNScrOCkBCQoKDgwOGg8PGiskHiUuMiwsNTUtLDEyLy81Ki0qMCwpKTUyLDUqNCwyNS80LSwvKSw1LTUqMi8pLCwwLzUqKf/AABEIAKcBLgMBIgACEQEDEQH/xAAbAAEBAAMBAQEAAAAAAAAAAAAABgEEBQMCB//EAD4QAAEDAwICBgULBAEFAAAAAAEAAgMEBRESIQYxExdBUVTRFiJhgaIUMjVTcXKSlLLS0wcVI0KxJFJigpH/xAAYAQEBAQEBAAAAAAAAAAAAAAAAAQIDBP/EAC4RAAIBAgIJBAICAwAAAAAAAAABAgMRITEEEhMUQWFxkfBRUsHRobEigQUVQv/aAAwDAQACEQMRAD8A/cUREAREQBEUrxo4dLSskbO9jnSamQkh7gGZGMEcjv8AYCu1CltZ6t/X8K530ejtqihe2f4TfL9lUij7fWT2ZrtLJQyeWOOmjqH5c0uadbnnJIbtnHs9qzf75VQU9RTPLGVETWP1x6sOie7GWZ3a4EY3yu+5yc9WLXD4/Tdmer/XzdRRi1ZtY9bLLHJuz5leilrjxVJb3/InGASRsa6QuEml7nZwyMNBI2HN3eNjuvVvEVRXyCK3MiAdTtn/AMurIJcQWEN58sdnvWdzq21uBjcK1lJrDO5SIpOK81FzqKKWnLWRTRue5h1HcY15xz2Pq+/K+6G9vYwU9IxnTTVE0bNTn6QGElz3EknkPmjHPsVehzS5/rF59mWWgVEuf6xknfpZlSil6niiem/6VzIjUMnhhdgu0ObKCWuaebT7DnHtXnU8T1dG2eSZkBFI9okwX+u1+nAYDyIDuZyi0Oq/Tv0t3uu4X+PrPK2PNcbW73XcrEUpcuNPkkskcIjLYDpLXa+kkIALtBa3DcZwM8yOxfP99mo6irqp3NfTwxxvaz1gcODiwN7ASfnE+zuRaFVtdrhdc8UvlFX+Prat2rYXXPFK35RWopah4udPrjf0T3CJ8rTGJA0Foz0b9YGftHPB2C7FhrJrhAyrrBGDI1rmhmdmloO+rtz/APPaudTRp0leRxq6JUopueB0UUrbbZ6RRuuNbLUMkc+QN0SFgha17mhrWjbOBuTzytv+6TaorZbnRTS9F0rpX50OYHBoIDOZcc9uy1LRrNxTxWfL+/ORuWiWbjGV2s+CX98fLI76KYbxPPVPgpqVkQkkM8cgeXEMkhA3aRzG+eXdyWI+J6ibooY2RdK6eSnfkuDdUYPrNPPHbg5V3Ory79fpl3Cty7rn9MqEUtLxc+kjc2qbGJ2zmDPrdHs0O6QgAuxj/XvX1TcWvqmCKFsbp3SiFpGtsZ1MLuk9YasAAjT3jmm51rXth5iP9fXtrWw8xKdFL3+sroKca+ijf00bdTC4h7HOHIc277Ed2V9VN7/tMtTNUtBdDDE46S4anuJGkAkgDV24zvvlFospK6d+nVL5EdCnKN4tN8LdUvkpkU7VX6ptWqO4th1uilliMZcRqibkxvB+0esMZ9iUN/qHSU7KxkWmriL2CMu1Nc1jXEO1bb6uzl7VN1qW1sLdc+nZ9jO5VdXWVrdc7Xbt0s+xRIp7h/iKS6SGGr6FjsZ6P12ysOfmua8DV94KhXKrSlSlqyzONajOjLUnmERFyOIREQBERAEREAREQBERAFqVVtZVyRVUmrVAXFuDtlzdJz7ltorGTi7o1GTi7rzgatwt0dzZ0NQDgEOaWktc145Oa4ciFpjhqB0ctPOZJDOAJHvdl7gPm79mOwALrItxqzirJnSNepBWjJpZ+ecDlz8PsmLZGyTskDQxz2SaXSNbnHSbYJ3O+AdyvaO0RxSmrBeXmMQnLs+oCTk53Lt+a3kVdabVrh16jVrnKg4bhpug6IyA0oIYdW5a7m1+24OB3J6Nw9H0AMg/yOma4Ow9kjiclpH2kYOfeuqiu3qe5+XfyzW81c9Z+Xfy+5yBwzBpa1xkLhKycvc7L3yM+brJHLG2Bj3L6quG4axs8UhfiqLS/BGxaBjTttyHeuqibepe+s/MfhDeat76z8afwuxzKiwsmkNRG+eMvILxHIWNeQAASO/AAyMZwvqWxQzSSVEmo9Mzo5G59V7RnBI7wCRnPauiim2n68jO3qe5+nn47HMgsTYWvjfLUPa9pZh8hcGtIxttz9pyVuUVI2giZSxZ0xtDBnc4aMDK90UlUlLNmZ1Zzwkzi1fCdPVudJmZjZCXSMjkcxkjjzLmjtPswtiqsEM+gwl8Lom6GOidoIj29TuLdhsV0kWtvUw/k8DpvNbD+TwOZDw9BTuhlh1A0/Sad85MgGtzydyTzyvmLhuGF4maX5bK+cbjGuQYcOXL2Lqom3qe5+X+33JvNX3Py/2+5y38OQvD8mQGSTptQdhzJNOMsI5bfbzKy6wRyx/J53zPIcHte6Ql7XgbOaRy7dgO0rpom3qeo3ir7mcl3DcUkTqWR0ri9weXufl+tuNLgTsMYGwGF6vsUMrpJJ9T+mY2N4cdi1uccu3fmuiim2qevmH0uw3ir7n5b6XY5DOGYgHiV00hex0QdI/UWRuGC1meX2nJ2Xr/AGCEmBx1H5Mx0bN+bXMDTq23OAOWF0kVdeo+PlrB6TVf/T8Vv0cui4diontn1SvMYLYxI8vEbSACGZ9gA3yuoiLE5ym7ydzFSpKo7zdwiIsHMIiIAiIgCIiAIiIAiIgCIiAIiIAiIgCIiAIiIAiIgCIiAIiIAiIgCIiAIiIAiIgCIiAIiIAiIgCIiAIiIAiIgCIiA8qmobSMdPLnSxpccAk4AycAcz7Apyw8bx3iploSHDD8Rf4pG5boyekJ2ac5547FULWpbdHRvkngBDpnBzzknLg0AHB5bAcliSk2rPA9VGdGNOaqRbk1hjliuXmXMxcrg21xmqmbK9rcbRRvmfucbMjBJ9wXG9O6f6i5fkKr+NUaLZ5Sc9O6f6i5fkKr+NPTun+ouX5Cq/jVGiAnPTun+ouX5Cq/jT07p/qLl+Qqv41RogJz07p/qLl+Qqv409O6f6i5fkKr+NUaICc9O6f6i5fkKr+NPTun+ouX5Cq/jVGiAnPTun+ouX5Cq/jW5ZOJ6e/ukgpBM2SDR0jZYZIHAPDtB0yNBwdJXXUpYfpe5fco/wBE6Aq0REAREQBERAEREAREQBERAEREAREQBERAEREAREQBERAEREAREQBERAEREAREQBERAFKWH6XuX3KP9E6q1I8PzNfeLkxhBIZSZH2Mmz/yEBXIiIAiIgCIiAIiIAiIgCIiAIiIAiIgCIiAIiIAiLQkvcMO8hIGsx8v9xz93tUbSzOVStTpK85JdTfReIqmmQ0wzrDQ73E45r2VNxkpZMIiIaCIiAIiIAiIgCIiAIiICN4/4WuHEJjkstQ1kbMiSB75Yo5t/wDaSncHDuxy7exalovtJwUwxXK3PtjP9pI4xPA7sDnzwAn3yBvP7cbnG9wvFI8NsUf/AEpZmSWKNtRUMfqOQyGSRgIxjf1uZ2XKs1JZb7Lou1RLWVgwTFcHOjc12OTaR4Y0e5p+3fcC+oK+K6Rtq6B7JYn7tewhzSM42I9oI9y2F5QQR0TBFTtbHG3kGgNaB7ANgp6t/qDRwuNPbOlrpm82UjDPpP8A5vb6jP8A2cEBTIvGkmdPGyWdjo3uaC5hIJY4gEsJbsSDtkdy9coDKLGUygMosZTKAyixlMoDKLGV41tW2gjdUzfNY0uOOZDQSQM9uyFScnZHui1rdXsucTKuDOmRrXgHGQHAEAgcjutlRO5ZRcW08wiKbrOJqmWeSjsNL8o+TkNle6UQtDyAejZkHU4AjPdlbjFyyEYuWRSIpil42FY6mhZE5r55pIJWvOHQyxMLnN2BDuQ322IK2K7iGdlTLa7dCyWWKGOZuqTow7XIWlpOk4wATnt5K7OV7GtlK9vPQ76KU4Z4orr9K5k1LFHDFJJDK8T6y2SMbgN0jUNWBn2qrUlFxdmScHB2YUw2ETvEUgy11TMD9haVTouUo6x4NK0VaRq3eXLPFP4ODaHP+UuinzqjjDCf+7Dzpd72kLvIisVZWN6Lo+whqXvi3598QiItHpCIiAIiIAiIgCIiAIiICM4w4+fw7O22xQtaJG5FTUudDStceTTIxjsnvB08xvuteTgw8cxtm4nrI6qnOHNjpGMjgyO6U6pHb9oc3/nPVu/HNNR1DrLSxz1dYMaoYY86WubkGR8hawNII7VM+gFZdZRXUrKeynIJ+SPe+Z4zu2QRlkW/ta/zAt6nhekq6P8AsFRGXUmlrNBe8nQ0gtGvVq2IHb2KFq/6MsoSZLKYZm7f4awPLdsABs0Ba5uwx6wev0mjhdTRshme6RzWhrnuABeQAC8hoAyee3evZAR9J/TC1vjY6ro4mSloL2tkkcGvwNTWu1DIByM4GV7dV1n8Kz8cn7lVIgJXqus/hWfjk/cnVdZ/Cs/HJ+5VSICV6rrP4Vn45P3J1XWfwrPxyfuVUiAleq6z+FZ+OT9ydV1n8Kz8cn7lVIgJ2g/p7a7XK2so6ZjZYzqacvdh3eA5xGVv3+wQ8QxGnq2tcQHaCcnQ8tIDsAjkumijSaszdOpKnJTg7NHJ4c4bh4biENK1oeWsEjgCOke1uNRBJxkkn3rrIiRioqyLVqzqzc5u7YUiKeu4anqHWymbVwVUnTDErYnxyOa0PDtexadIII5bquRbjKxIz1eFyDHC1bRMjurGRy1jaqSrkiD9DSJY9BjY93a1obue4+/rcP0VVU1c17usIpy+OOFkfSNldpa57nOcW7DJcAAO5UyLbqto26zas0T/AAhbJrYKoVjdPS1k8rNwdUT3DS7YnGe47qgRFiUtZ3ZzlJyd2ERFkyEREAREQBERAEREAREQBERAEREByr1wrQ8Q/SsEUpHJxbh7fuvGHN5DkQuJwjC+3V9damzTyU8Dad0bZpDMWGVspcA9/rY9VoAJKsFKWH6XuX3KP9E6Aq0REAREQBERAEREAREQBERAEREAREQBERAEREAREQBERAERMoAiLGUBlFjKZQGUWMplAZRYymUBlFjKZQGVKWH6XuX3KP8AROqrKlbF9L3L7lH+idAVaLGUygMosZTKAyixlMoDKLGUygMosZTKAyixlZQBEyiAIiIAiIgCIiAIiIAiIgNa422K7ROo69gkifjU08jggjl7QD7lzLdwRbrTK2soKeOOVmdLhnIyCDjfuJXcRdY16kIuEZNJ5q7t2JZGpdbTBe4jRXJjZYnYJa7kSCCOXtAXA6rrN4OH4vNVSLkUleq6zeDh+LzTqus3g4fi81VIgJXqus3g4fi806rrN4OH4vNVSICV6rrN4OH4vNOq6zeDh+LzVUiAleq6zeDh+LzTqus3g4fi81VIgJXqus3g4fi806rbLz+RwfF5qqRASvVdZvBw/F5p1XWbwcPxeaqkQEr1XWbwcPxeadV1m8HD8XmqpEBK9V1m8HD8XmnVdZvBw/F5qqRASvVdZvBw/F5p1XWbwcPxeaqkQEr1XWbwcPxeadV1m8HD8XmqpEBOUX9OrTb5G1dJSxMkjcHMcM5a4HYjddm5WyG7xGjr2CSJ2NTTyOCCOXtAPuW0isZOLusGDh23gm3WiVtZQU8ccrM6XDORkEHme4ke9dxEW6lWdR3nJt83ciVsgiIuZQiIgCIiAIiIAiIgCIiAIiIAiIgCIiAIiIAiIgCIiAIiIAiIgCIiAIiIAiIgCIiAIiIAiIgCIiAIiID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652" name="AutoShape 4" descr="data:image/jpeg;base64,/9j/4AAQSkZJRgABAQAAAQABAAD/2wCEAAkGBg8GEBUIBxQREg8RGBoVFRgVFhoUGBUSGhYXIBcTFRgXISsqHBsjHRkWIDIgIzMpOCwtGCAyQTwqNScrOCkBCQoKDgwOGg8PGiskHiUuMiwsNTUtLDEyLy81Ki0qMCwpKTUyLDUqNCwyNS80LSwvKSw1LTUqMi8pLCwwLzUqKf/AABEIAKcBLgMBIgACEQEDEQH/xAAbAAEBAAMBAQEAAAAAAAAAAAAABgEEBQMCB//EAD4QAAEDAwICBgULBAEFAAAAAAEAAgMEBRESIQYxExdBUVTRFiJhgaIUMjVTcXKSlLLS0wcVI0KxJFJigpH/xAAYAQEBAQEBAAAAAAAAAAAAAAAAAQIDBP/EAC4RAAIBAgIJBAICAwAAAAAAAAABAgMRITEEEhMUQWFxkfBRUsHRobEigQUVQv/aAAwDAQACEQMRAD8A/cUREAREQBEUrxo4dLSskbO9jnSamQkh7gGZGMEcjv8AYCu1CltZ6t/X8K530ejtqihe2f4TfL9lUij7fWT2ZrtLJQyeWOOmjqH5c0uadbnnJIbtnHs9qzf75VQU9RTPLGVETWP1x6sOie7GWZ3a4EY3yu+5yc9WLXD4/Tdmer/XzdRRi1ZtY9bLLHJuz5leilrjxVJb3/InGASRsa6QuEml7nZwyMNBI2HN3eNjuvVvEVRXyCK3MiAdTtn/AMurIJcQWEN58sdnvWdzq21uBjcK1lJrDO5SIpOK81FzqKKWnLWRTRue5h1HcY15xz2Pq+/K+6G9vYwU9IxnTTVE0bNTn6QGElz3EknkPmjHPsVehzS5/rF59mWWgVEuf6xknfpZlSil6niiem/6VzIjUMnhhdgu0ObKCWuaebT7DnHtXnU8T1dG2eSZkBFI9okwX+u1+nAYDyIDuZyi0Oq/Tv0t3uu4X+PrPK2PNcbW73XcrEUpcuNPkkskcIjLYDpLXa+kkIALtBa3DcZwM8yOxfP99mo6irqp3NfTwxxvaz1gcODiwN7ASfnE+zuRaFVtdrhdc8UvlFX+Prat2rYXXPFK35RWopah4udPrjf0T3CJ8rTGJA0Foz0b9YGftHPB2C7FhrJrhAyrrBGDI1rmhmdmloO+rtz/APPaudTRp0leRxq6JUopueB0UUrbbZ6RRuuNbLUMkc+QN0SFgha17mhrWjbOBuTzytv+6TaorZbnRTS9F0rpX50OYHBoIDOZcc9uy1LRrNxTxWfL+/ORuWiWbjGV2s+CX98fLI76KYbxPPVPgpqVkQkkM8cgeXEMkhA3aRzG+eXdyWI+J6ibooY2RdK6eSnfkuDdUYPrNPPHbg5V3Ory79fpl3Cty7rn9MqEUtLxc+kjc2qbGJ2zmDPrdHs0O6QgAuxj/XvX1TcWvqmCKFsbp3SiFpGtsZ1MLuk9YasAAjT3jmm51rXth5iP9fXtrWw8xKdFL3+sroKca+ijf00bdTC4h7HOHIc277Ed2V9VN7/tMtTNUtBdDDE46S4anuJGkAkgDV24zvvlFospK6d+nVL5EdCnKN4tN8LdUvkpkU7VX6ptWqO4th1uilliMZcRqibkxvB+0esMZ9iUN/qHSU7KxkWmriL2CMu1Nc1jXEO1bb6uzl7VN1qW1sLdc+nZ9jO5VdXWVrdc7Xbt0s+xRIp7h/iKS6SGGr6FjsZ6P12ysOfmua8DV94KhXKrSlSlqyzONajOjLUnmERFyOIREQBERAEREAREQBERAFqVVtZVyRVUmrVAXFuDtlzdJz7ltorGTi7o1GTi7rzgatwt0dzZ0NQDgEOaWktc145Oa4ciFpjhqB0ctPOZJDOAJHvdl7gPm79mOwALrItxqzirJnSNepBWjJpZ+ecDlz8PsmLZGyTskDQxz2SaXSNbnHSbYJ3O+AdyvaO0RxSmrBeXmMQnLs+oCTk53Lt+a3kVdabVrh16jVrnKg4bhpug6IyA0oIYdW5a7m1+24OB3J6Nw9H0AMg/yOma4Ow9kjiclpH2kYOfeuqiu3qe5+XfyzW81c9Z+Xfy+5yBwzBpa1xkLhKycvc7L3yM+brJHLG2Bj3L6quG4axs8UhfiqLS/BGxaBjTttyHeuqibepe+s/MfhDeat76z8afwuxzKiwsmkNRG+eMvILxHIWNeQAASO/AAyMZwvqWxQzSSVEmo9Mzo5G59V7RnBI7wCRnPauiim2n68jO3qe5+nn47HMgsTYWvjfLUPa9pZh8hcGtIxttz9pyVuUVI2giZSxZ0xtDBnc4aMDK90UlUlLNmZ1Zzwkzi1fCdPVudJmZjZCXSMjkcxkjjzLmjtPswtiqsEM+gwl8Lom6GOidoIj29TuLdhsV0kWtvUw/k8DpvNbD+TwOZDw9BTuhlh1A0/Sad85MgGtzydyTzyvmLhuGF4maX5bK+cbjGuQYcOXL2Lqom3qe5+X+33JvNX3Py/2+5y38OQvD8mQGSTptQdhzJNOMsI5bfbzKy6wRyx/J53zPIcHte6Ql7XgbOaRy7dgO0rpom3qeo3ir7mcl3DcUkTqWR0ri9weXufl+tuNLgTsMYGwGF6vsUMrpJJ9T+mY2N4cdi1uccu3fmuiim2qevmH0uw3ir7n5b6XY5DOGYgHiV00hex0QdI/UWRuGC1meX2nJ2Xr/AGCEmBx1H5Mx0bN+bXMDTq23OAOWF0kVdeo+PlrB6TVf/T8Vv0cui4diontn1SvMYLYxI8vEbSACGZ9gA3yuoiLE5ym7ydzFSpKo7zdwiIsHMIiIAiIgCIiAIiIAiIgCIiAIiIAiIgCIiAIiIAiIgCIiAIiIAiIgCIiAIiIAiIgCIiAIiIAiIgCIiAIiIAiIgCIiA8qmobSMdPLnSxpccAk4AycAcz7Apyw8bx3iploSHDD8Rf4pG5boyekJ2ac5547FULWpbdHRvkngBDpnBzzknLg0AHB5bAcliSk2rPA9VGdGNOaqRbk1hjliuXmXMxcrg21xmqmbK9rcbRRvmfucbMjBJ9wXG9O6f6i5fkKr+NUaLZ5Sc9O6f6i5fkKr+NPTun+ouX5Cq/jVGiAnPTun+ouX5Cq/jT07p/qLl+Qqv41RogJz07p/qLl+Qqv409O6f6i5fkKr+NUaICc9O6f6i5fkKr+NPTun+ouX5Cq/jVGiAnPTun+ouX5Cq/jW5ZOJ6e/ukgpBM2SDR0jZYZIHAPDtB0yNBwdJXXUpYfpe5fco/wBE6Aq0REAREQBERAEREAREQBERAEREAREQBERAEREAREQBERAEREAREQBERAEREAREQBERAFKWH6XuX3KP9E6q1I8PzNfeLkxhBIZSZH2Mmz/yEBXIiIAiIgCIiAIiIAiIgCIiAIiIAiIgCIiAIiIAiLQkvcMO8hIGsx8v9xz93tUbSzOVStTpK85JdTfReIqmmQ0wzrDQ73E45r2VNxkpZMIiIaCIiAIiIAiIgCIiAIiICN4/4WuHEJjkstQ1kbMiSB75Yo5t/wDaSncHDuxy7exalovtJwUwxXK3PtjP9pI4xPA7sDnzwAn3yBvP7cbnG9wvFI8NsUf/AEpZmSWKNtRUMfqOQyGSRgIxjf1uZ2XKs1JZb7Lou1RLWVgwTFcHOjc12OTaR4Y0e5p+3fcC+oK+K6Rtq6B7JYn7tewhzSM42I9oI9y2F5QQR0TBFTtbHG3kGgNaB7ANgp6t/qDRwuNPbOlrpm82UjDPpP8A5vb6jP8A2cEBTIvGkmdPGyWdjo3uaC5hIJY4gEsJbsSDtkdy9coDKLGUygMosZTKAyixlMoDKLGV41tW2gjdUzfNY0uOOZDQSQM9uyFScnZHui1rdXsucTKuDOmRrXgHGQHAEAgcjutlRO5ZRcW08wiKbrOJqmWeSjsNL8o+TkNle6UQtDyAejZkHU4AjPdlbjFyyEYuWRSIpil42FY6mhZE5r55pIJWvOHQyxMLnN2BDuQ322IK2K7iGdlTLa7dCyWWKGOZuqTow7XIWlpOk4wATnt5K7OV7GtlK9vPQ76KU4Z4orr9K5k1LFHDFJJDK8T6y2SMbgN0jUNWBn2qrUlFxdmScHB2YUw2ETvEUgy11TMD9haVTouUo6x4NK0VaRq3eXLPFP4ODaHP+UuinzqjjDCf+7Dzpd72kLvIisVZWN6Lo+whqXvi3598QiItHpCIiAIiIAiIgCIiAIiICM4w4+fw7O22xQtaJG5FTUudDStceTTIxjsnvB08xvuteTgw8cxtm4nrI6qnOHNjpGMjgyO6U6pHb9oc3/nPVu/HNNR1DrLSxz1dYMaoYY86WubkGR8hawNII7VM+gFZdZRXUrKeynIJ+SPe+Z4zu2QRlkW/ta/zAt6nhekq6P8AsFRGXUmlrNBe8nQ0gtGvVq2IHb2KFq/6MsoSZLKYZm7f4awPLdsABs0Ba5uwx6wev0mjhdTRshme6RzWhrnuABeQAC8hoAyee3evZAR9J/TC1vjY6ro4mSloL2tkkcGvwNTWu1DIByM4GV7dV1n8Kz8cn7lVIgJXqus/hWfjk/cnVdZ/Cs/HJ+5VSICV6rrP4Vn45P3J1XWfwrPxyfuVUiAleq6z+FZ+OT9ydV1n8Kz8cn7lVIgJ2g/p7a7XK2so6ZjZYzqacvdh3eA5xGVv3+wQ8QxGnq2tcQHaCcnQ8tIDsAjkumijSaszdOpKnJTg7NHJ4c4bh4biENK1oeWsEjgCOke1uNRBJxkkn3rrIiRioqyLVqzqzc5u7YUiKeu4anqHWymbVwVUnTDErYnxyOa0PDtexadIII5bquRbjKxIz1eFyDHC1bRMjurGRy1jaqSrkiD9DSJY9BjY93a1obue4+/rcP0VVU1c17usIpy+OOFkfSNldpa57nOcW7DJcAAO5UyLbqto26zas0T/AAhbJrYKoVjdPS1k8rNwdUT3DS7YnGe47qgRFiUtZ3ZzlJyd2ERFkyEREAREQBERAEREAREQBERAEREByr1wrQ8Q/SsEUpHJxbh7fuvGHN5DkQuJwjC+3V9damzTyU8Dad0bZpDMWGVspcA9/rY9VoAJKsFKWH6XuX3KP9E6Aq0REAREQBERAEREAREQBERAEREAREQBERAEREAREQBERAERMoAiLGUBlFjKZQGUWMplAZRYymUBlFjKZQGVKWH6XuX3KP8AROqrKlbF9L3L7lH+idAVaLGUygMosZTKAyixlMoDKLGUygMosZTKAyixlZQBEyiAIiIAiIgCIiAIiIAiIgNa422K7ROo69gkifjU08jggjl7QD7lzLdwRbrTK2soKeOOVmdLhnIyCDjfuJXcRdY16kIuEZNJ5q7t2JZGpdbTBe4jRXJjZYnYJa7kSCCOXtAXA6rrN4OH4vNVSLkUleq6zeDh+LzTqus3g4fi81VIgJXqus3g4fi806rrN4OH4vNVSICV6rrN4OH4vNOq6zeDh+LzVUiAleq6zeDh+LzTqus3g4fi81VIgJXqus3g4fi806rbLz+RwfF5qqRASvVdZvBw/F5p1XWbwcPxeaqkQEr1XWbwcPxeadV1m8HD8XmqpEBK9V1m8HD8XmnVdZvBw/F5qqRASvVdZvBw/F5p1XWbwcPxeaqkQEr1XWbwcPxeadV1m8HD8XmqpEBOUX9OrTb5G1dJSxMkjcHMcM5a4HYjddm5WyG7xGjr2CSJ2NTTyOCCOXtAPuW0isZOLusGDh23gm3WiVtZQU8ccrM6XDORkEHme4ke9dxEW6lWdR3nJt83ciVsgiIuZQiIgCIiAIiIAiIgCIiAIiIAiIgCIiAIiIAiIgCIiAIiIAiIgCIiAIiIAiIgCIiAIiIAiIgCIiAIiID/2Q=="/>
          <p:cNvSpPr>
            <a:spLocks noChangeAspect="1" noChangeArrowheads="1"/>
          </p:cNvSpPr>
          <p:nvPr/>
        </p:nvSpPr>
        <p:spPr bwMode="auto">
          <a:xfrm>
            <a:off x="155575" y="-1698625"/>
            <a:ext cx="6419850" cy="355282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654" name="AutoShape 6" descr="data:image/jpeg;base64,/9j/4AAQSkZJRgABAQAAAQABAAD/2wCEAAkGBg8GEBUIBxQREg8RGBoVFRgVFhoUGBUSGhYXIBcTFRgXISsqHBsjHRkWIDIgIzMpOCwtGCAyQTwqNScrOCkBCQoKDgwOGg8PGiskHiUuMiwsNTUtLDEyLy81Ki0qMCwpKTUyLDUqNCwyNS80LSwvKSw1LTUqMi8pLCwwLzUqKf/AABEIAKcBLgMBIgACEQEDEQH/xAAbAAEBAAMBAQEAAAAAAAAAAAAABgEEBQMCB//EAD4QAAEDAwICBgULBAEFAAAAAAEAAgMEBRESIQYxExdBUVTRFiJhgaIUMjVTcXKSlLLS0wcVI0KxJFJigpH/xAAYAQEBAQEBAAAAAAAAAAAAAAAAAQIDBP/EAC4RAAIBAgIJBAICAwAAAAAAAAABAgMRITEEEhMUQWFxkfBRUsHRobEigQUVQv/aAAwDAQACEQMRAD8A/cUREAREQBEUrxo4dLSskbO9jnSamQkh7gGZGMEcjv8AYCu1CltZ6t/X8K530ejtqihe2f4TfL9lUij7fWT2ZrtLJQyeWOOmjqH5c0uadbnnJIbtnHs9qzf75VQU9RTPLGVETWP1x6sOie7GWZ3a4EY3yu+5yc9WLXD4/Tdmer/XzdRRi1ZtY9bLLHJuz5leilrjxVJb3/InGASRsa6QuEml7nZwyMNBI2HN3eNjuvVvEVRXyCK3MiAdTtn/AMurIJcQWEN58sdnvWdzq21uBjcK1lJrDO5SIpOK81FzqKKWnLWRTRue5h1HcY15xz2Pq+/K+6G9vYwU9IxnTTVE0bNTn6QGElz3EknkPmjHPsVehzS5/rF59mWWgVEuf6xknfpZlSil6niiem/6VzIjUMnhhdgu0ObKCWuaebT7DnHtXnU8T1dG2eSZkBFI9okwX+u1+nAYDyIDuZyi0Oq/Tv0t3uu4X+PrPK2PNcbW73XcrEUpcuNPkkskcIjLYDpLXa+kkIALtBa3DcZwM8yOxfP99mo6irqp3NfTwxxvaz1gcODiwN7ASfnE+zuRaFVtdrhdc8UvlFX+Prat2rYXXPFK35RWopah4udPrjf0T3CJ8rTGJA0Foz0b9YGftHPB2C7FhrJrhAyrrBGDI1rmhmdmloO+rtz/APPaudTRp0leRxq6JUopueB0UUrbbZ6RRuuNbLUMkc+QN0SFgha17mhrWjbOBuTzytv+6TaorZbnRTS9F0rpX50OYHBoIDOZcc9uy1LRrNxTxWfL+/ORuWiWbjGV2s+CX98fLI76KYbxPPVPgpqVkQkkM8cgeXEMkhA3aRzG+eXdyWI+J6ibooY2RdK6eSnfkuDdUYPrNPPHbg5V3Ory79fpl3Cty7rn9MqEUtLxc+kjc2qbGJ2zmDPrdHs0O6QgAuxj/XvX1TcWvqmCKFsbp3SiFpGtsZ1MLuk9YasAAjT3jmm51rXth5iP9fXtrWw8xKdFL3+sroKca+ijf00bdTC4h7HOHIc277Ed2V9VN7/tMtTNUtBdDDE46S4anuJGkAkgDV24zvvlFospK6d+nVL5EdCnKN4tN8LdUvkpkU7VX6ptWqO4th1uilliMZcRqibkxvB+0esMZ9iUN/qHSU7KxkWmriL2CMu1Nc1jXEO1bb6uzl7VN1qW1sLdc+nZ9jO5VdXWVrdc7Xbt0s+xRIp7h/iKS6SGGr6FjsZ6P12ysOfmua8DV94KhXKrSlSlqyzONajOjLUnmERFyOIREQBERAEREAREQBERAFqVVtZVyRVUmrVAXFuDtlzdJz7ltorGTi7o1GTi7rzgatwt0dzZ0NQDgEOaWktc145Oa4ciFpjhqB0ctPOZJDOAJHvdl7gPm79mOwALrItxqzirJnSNepBWjJpZ+ecDlz8PsmLZGyTskDQxz2SaXSNbnHSbYJ3O+AdyvaO0RxSmrBeXmMQnLs+oCTk53Lt+a3kVdabVrh16jVrnKg4bhpug6IyA0oIYdW5a7m1+24OB3J6Nw9H0AMg/yOma4Ow9kjiclpH2kYOfeuqiu3qe5+XfyzW81c9Z+Xfy+5yBwzBpa1xkLhKycvc7L3yM+brJHLG2Bj3L6quG4axs8UhfiqLS/BGxaBjTttyHeuqibepe+s/MfhDeat76z8afwuxzKiwsmkNRG+eMvILxHIWNeQAASO/AAyMZwvqWxQzSSVEmo9Mzo5G59V7RnBI7wCRnPauiim2n68jO3qe5+nn47HMgsTYWvjfLUPa9pZh8hcGtIxttz9pyVuUVI2giZSxZ0xtDBnc4aMDK90UlUlLNmZ1Zzwkzi1fCdPVudJmZjZCXSMjkcxkjjzLmjtPswtiqsEM+gwl8Lom6GOidoIj29TuLdhsV0kWtvUw/k8DpvNbD+TwOZDw9BTuhlh1A0/Sad85MgGtzydyTzyvmLhuGF4maX5bK+cbjGuQYcOXL2Lqom3qe5+X+33JvNX3Py/2+5y38OQvD8mQGSTptQdhzJNOMsI5bfbzKy6wRyx/J53zPIcHte6Ql7XgbOaRy7dgO0rpom3qeo3ir7mcl3DcUkTqWR0ri9weXufl+tuNLgTsMYGwGF6vsUMrpJJ9T+mY2N4cdi1uccu3fmuiim2qevmH0uw3ir7n5b6XY5DOGYgHiV00hex0QdI/UWRuGC1meX2nJ2Xr/AGCEmBx1H5Mx0bN+bXMDTq23OAOWF0kVdeo+PlrB6TVf/T8Vv0cui4diontn1SvMYLYxI8vEbSACGZ9gA3yuoiLE5ym7ydzFSpKo7zdwiIsHMIiIAiIgCIiAIiIAiIgCIiAIiIAiIgCIiAIiIAiIgCIiAIiIAiIgCIiAIiIAiIgCIiAIiIAiIgCIiAIiIAiIgCIiA8qmobSMdPLnSxpccAk4AycAcz7Apyw8bx3iploSHDD8Rf4pG5boyekJ2ac5547FULWpbdHRvkngBDpnBzzknLg0AHB5bAcliSk2rPA9VGdGNOaqRbk1hjliuXmXMxcrg21xmqmbK9rcbRRvmfucbMjBJ9wXG9O6f6i5fkKr+NUaLZ5Sc9O6f6i5fkKr+NPTun+ouX5Cq/jVGiAnPTun+ouX5Cq/jT07p/qLl+Qqv41RogJz07p/qLl+Qqv409O6f6i5fkKr+NUaICc9O6f6i5fkKr+NPTun+ouX5Cq/jVGiAnPTun+ouX5Cq/jW5ZOJ6e/ukgpBM2SDR0jZYZIHAPDtB0yNBwdJXXUpYfpe5fco/wBE6Aq0REAREQBERAEREAREQBERAEREAREQBERAEREAREQBERAEREAREQBERAEREAREQBERAFKWH6XuX3KP9E6q1I8PzNfeLkxhBIZSZH2Mmz/yEBXIiIAiIgCIiAIiIAiIgCIiAIiIAiIgCIiAIiIAiLQkvcMO8hIGsx8v9xz93tUbSzOVStTpK85JdTfReIqmmQ0wzrDQ73E45r2VNxkpZMIiIaCIiAIiIAiIgCIiAIiICN4/4WuHEJjkstQ1kbMiSB75Yo5t/wDaSncHDuxy7exalovtJwUwxXK3PtjP9pI4xPA7sDnzwAn3yBvP7cbnG9wvFI8NsUf/AEpZmSWKNtRUMfqOQyGSRgIxjf1uZ2XKs1JZb7Lou1RLWVgwTFcHOjc12OTaR4Y0e5p+3fcC+oK+K6Rtq6B7JYn7tewhzSM42I9oI9y2F5QQR0TBFTtbHG3kGgNaB7ANgp6t/qDRwuNPbOlrpm82UjDPpP8A5vb6jP8A2cEBTIvGkmdPGyWdjo3uaC5hIJY4gEsJbsSDtkdy9coDKLGUygMosZTKAyixlMoDKLGV41tW2gjdUzfNY0uOOZDQSQM9uyFScnZHui1rdXsucTKuDOmRrXgHGQHAEAgcjutlRO5ZRcW08wiKbrOJqmWeSjsNL8o+TkNle6UQtDyAejZkHU4AjPdlbjFyyEYuWRSIpil42FY6mhZE5r55pIJWvOHQyxMLnN2BDuQ322IK2K7iGdlTLa7dCyWWKGOZuqTow7XIWlpOk4wATnt5K7OV7GtlK9vPQ76KU4Z4orr9K5k1LFHDFJJDK8T6y2SMbgN0jUNWBn2qrUlFxdmScHB2YUw2ETvEUgy11TMD9haVTouUo6x4NK0VaRq3eXLPFP4ODaHP+UuinzqjjDCf+7Dzpd72kLvIisVZWN6Lo+whqXvi3598QiItHpCIiAIiIAiIgCIiAIiICM4w4+fw7O22xQtaJG5FTUudDStceTTIxjsnvB08xvuteTgw8cxtm4nrI6qnOHNjpGMjgyO6U6pHb9oc3/nPVu/HNNR1DrLSxz1dYMaoYY86WubkGR8hawNII7VM+gFZdZRXUrKeynIJ+SPe+Z4zu2QRlkW/ta/zAt6nhekq6P8AsFRGXUmlrNBe8nQ0gtGvVq2IHb2KFq/6MsoSZLKYZm7f4awPLdsABs0Ba5uwx6wev0mjhdTRshme6RzWhrnuABeQAC8hoAyee3evZAR9J/TC1vjY6ro4mSloL2tkkcGvwNTWu1DIByM4GV7dV1n8Kz8cn7lVIgJXqus/hWfjk/cnVdZ/Cs/HJ+5VSICV6rrP4Vn45P3J1XWfwrPxyfuVUiAleq6z+FZ+OT9ydV1n8Kz8cn7lVIgJ2g/p7a7XK2so6ZjZYzqacvdh3eA5xGVv3+wQ8QxGnq2tcQHaCcnQ8tIDsAjkumijSaszdOpKnJTg7NHJ4c4bh4biENK1oeWsEjgCOke1uNRBJxkkn3rrIiRioqyLVqzqzc5u7YUiKeu4anqHWymbVwVUnTDErYnxyOa0PDtexadIII5bquRbjKxIz1eFyDHC1bRMjurGRy1jaqSrkiD9DSJY9BjY93a1obue4+/rcP0VVU1c17usIpy+OOFkfSNldpa57nOcW7DJcAAO5UyLbqto26zas0T/AAhbJrYKoVjdPS1k8rNwdUT3DS7YnGe47qgRFiUtZ3ZzlJyd2ERFkyEREAREQBERAEREAREQBERAEREByr1wrQ8Q/SsEUpHJxbh7fuvGHN5DkQuJwjC+3V9damzTyU8Dad0bZpDMWGVspcA9/rY9VoAJKsFKWH6XuX3KP9E6Aq0REAREQBERAEREAREQBERAEREAREQBERAEREAREQBERAERMoAiLGUBlFjKZQGUWMplAZRYymUBlFjKZQGVKWH6XuX3KP8AROqrKlbF9L3L7lH+idAVaLGUygMosZTKAyixlMoDKLGUygMosZTKAyixlZQBEyiAIiIAiIgCIiAIiIAiIgNa422K7ROo69gkifjU08jggjl7QD7lzLdwRbrTK2soKeOOVmdLhnIyCDjfuJXcRdY16kIuEZNJ5q7t2JZGpdbTBe4jRXJjZYnYJa7kSCCOXtAXA6rrN4OH4vNVSLkUleq6zeDh+LzTqus3g4fi81VIgJXqus3g4fi806rrN4OH4vNVSICV6rrN4OH4vNOq6zeDh+LzVUiAleq6zeDh+LzTqus3g4fi81VIgJXqus3g4fi806rbLz+RwfF5qqRASvVdZvBw/F5p1XWbwcPxeaqkQEr1XWbwcPxeadV1m8HD8XmqpEBK9V1m8HD8XmnVdZvBw/F5qqRASvVdZvBw/F5p1XWbwcPxeaqkQEr1XWbwcPxeadV1m8HD8XmqpEBOUX9OrTb5G1dJSxMkjcHMcM5a4HYjddm5WyG7xGjr2CSJ2NTTyOCCOXtAPuW0isZOLusGDh23gm3WiVtZQU8ccrM6XDORkEHme4ke9dxEW6lWdR3nJt83ciVsgiIuZQiIgCIiAIiIAiIgCIiAIiIAiIgCIiAIiIAiIgCIiAIiIAiIgCIiAIiIAiIgCIiAIiIAiIgCIiAIiID/2Q=="/>
          <p:cNvSpPr>
            <a:spLocks noChangeAspect="1" noChangeArrowheads="1"/>
          </p:cNvSpPr>
          <p:nvPr/>
        </p:nvSpPr>
        <p:spPr bwMode="auto">
          <a:xfrm>
            <a:off x="155575" y="-1698625"/>
            <a:ext cx="6419850" cy="355282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fr-FR" dirty="0" smtClean="0"/>
              <a:t> </a:t>
            </a:r>
            <a:endParaRPr lang="en-US" dirty="0"/>
          </a:p>
        </p:txBody>
      </p:sp>
      <p:pic>
        <p:nvPicPr>
          <p:cNvPr id="901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838205"/>
            <a:ext cx="4443578" cy="4081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9" name="Straight Arrow Connector 8"/>
          <p:cNvCxnSpPr/>
          <p:nvPr/>
        </p:nvCxnSpPr>
        <p:spPr>
          <a:xfrm>
            <a:off x="1524000" y="1371600"/>
            <a:ext cx="4495800" cy="609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0115" name="Picture 3"/>
          <p:cNvPicPr>
            <a:picLocks noChangeAspect="1" noChangeArrowheads="1"/>
          </p:cNvPicPr>
          <p:nvPr/>
        </p:nvPicPr>
        <p:blipFill>
          <a:blip r:embed="rId3" cstate="print"/>
          <a:srcRect l="9335" t="11905"/>
          <a:stretch>
            <a:fillRect/>
          </a:stretch>
        </p:blipFill>
        <p:spPr bwMode="auto">
          <a:xfrm>
            <a:off x="3291831" y="1981200"/>
            <a:ext cx="5852177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TextBox 11"/>
          <p:cNvSpPr txBox="1"/>
          <p:nvPr/>
        </p:nvSpPr>
        <p:spPr>
          <a:xfrm>
            <a:off x="533400" y="5029205"/>
            <a:ext cx="7543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/>
              <a:t>Dézipper</a:t>
            </a:r>
            <a:r>
              <a:rPr lang="fr-FR" dirty="0" smtClean="0"/>
              <a:t> la librairie dans le dossier librairies du </a:t>
            </a:r>
            <a:r>
              <a:rPr lang="fr-FR" dirty="0" err="1" smtClean="0"/>
              <a:t>sketchbook</a:t>
            </a:r>
            <a:r>
              <a:rPr lang="fr-FR" dirty="0" smtClean="0"/>
              <a:t> </a:t>
            </a:r>
          </a:p>
          <a:p>
            <a:endParaRPr lang="fr-FR" dirty="0" smtClean="0"/>
          </a:p>
          <a:p>
            <a:r>
              <a:rPr lang="fr-FR" dirty="0" smtClean="0"/>
              <a:t>Attention au nom du dossier doit être le même que le fichier .h à l’intérieur de la bibliothèque  </a:t>
            </a:r>
            <a:endParaRPr lang="fr-FR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381000" y="0"/>
            <a:ext cx="8229600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Comment installer les </a:t>
            </a:r>
            <a:r>
              <a:rPr kumimoji="0" lang="en-US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bibliothèques</a:t>
            </a:r>
            <a:r>
              <a:rPr kumimoji="0" lang="en-US" sz="32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0" lang="en-US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sous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0" lang="en-US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arduino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endParaRPr kumimoji="0" lang="en-US" sz="4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27650" name="AutoShape 2" descr="data:image/jpeg;base64,/9j/4AAQSkZJRgABAQAAAQABAAD/2wCEAAkGBg8GEBUIBxQREg8RGBoVFRgVFhoUGBUSGhYXIBcTFRgXISsqHBsjHRkWIDIgIzMpOCwtGCAyQTwqNScrOCkBCQoKDgwOGg8PGiskHiUuMiwsNTUtLDEyLy81Ki0qMCwpKTUyLDUqNCwyNS80LSwvKSw1LTUqMi8pLCwwLzUqKf/AABEIAKcBLgMBIgACEQEDEQH/xAAbAAEBAAMBAQEAAAAAAAAAAAAABgEEBQMCB//EAD4QAAEDAwICBgULBAEFAAAAAAEAAgMEBRESIQYxExdBUVTRFiJhgaIUMjVTcXKSlLLS0wcVI0KxJFJigpH/xAAYAQEBAQEBAAAAAAAAAAAAAAAAAQIDBP/EAC4RAAIBAgIJBAICAwAAAAAAAAABAgMRITEEEhMUQWFxkfBRUsHRobEigQUVQv/aAAwDAQACEQMRAD8A/cUREAREQBEUrxo4dLSskbO9jnSamQkh7gGZGMEcjv8AYCu1CltZ6t/X8K530ejtqihe2f4TfL9lUij7fWT2ZrtLJQyeWOOmjqH5c0uadbnnJIbtnHs9qzf75VQU9RTPLGVETWP1x6sOie7GWZ3a4EY3yu+5yc9WLXD4/Tdmer/XzdRRi1ZtY9bLLHJuz5leilrjxVJb3/InGASRsa6QuEml7nZwyMNBI2HN3eNjuvVvEVRXyCK3MiAdTtn/AMurIJcQWEN58sdnvWdzq21uBjcK1lJrDO5SIpOK81FzqKKWnLWRTRue5h1HcY15xz2Pq+/K+6G9vYwU9IxnTTVE0bNTn6QGElz3EknkPmjHPsVehzS5/rF59mWWgVEuf6xknfpZlSil6niiem/6VzIjUMnhhdgu0ObKCWuaebT7DnHtXnU8T1dG2eSZkBFI9okwX+u1+nAYDyIDuZyi0Oq/Tv0t3uu4X+PrPK2PNcbW73XcrEUpcuNPkkskcIjLYDpLXa+kkIALtBa3DcZwM8yOxfP99mo6irqp3NfTwxxvaz1gcODiwN7ASfnE+zuRaFVtdrhdc8UvlFX+Prat2rYXXPFK35RWopah4udPrjf0T3CJ8rTGJA0Foz0b9YGftHPB2C7FhrJrhAyrrBGDI1rmhmdmloO+rtz/APPaudTRp0leRxq6JUopueB0UUrbbZ6RRuuNbLUMkc+QN0SFgha17mhrWjbOBuTzytv+6TaorZbnRTS9F0rpX50OYHBoIDOZcc9uy1LRrNxTxWfL+/ORuWiWbjGV2s+CX98fLI76KYbxPPVPgpqVkQkkM8cgeXEMkhA3aRzG+eXdyWI+J6ibooY2RdK6eSnfkuDdUYPrNPPHbg5V3Ory79fpl3Cty7rn9MqEUtLxc+kjc2qbGJ2zmDPrdHs0O6QgAuxj/XvX1TcWvqmCKFsbp3SiFpGtsZ1MLuk9YasAAjT3jmm51rXth5iP9fXtrWw8xKdFL3+sroKca+ijf00bdTC4h7HOHIc277Ed2V9VN7/tMtTNUtBdDDE46S4anuJGkAkgDV24zvvlFospK6d+nVL5EdCnKN4tN8LdUvkpkU7VX6ptWqO4th1uilliMZcRqibkxvB+0esMZ9iUN/qHSU7KxkWmriL2CMu1Nc1jXEO1bb6uzl7VN1qW1sLdc+nZ9jO5VdXWVrdc7Xbt0s+xRIp7h/iKS6SGGr6FjsZ6P12ysOfmua8DV94KhXKrSlSlqyzONajOjLUnmERFyOIREQBERAEREAREQBERAFqVVtZVyRVUmrVAXFuDtlzdJz7ltorGTi7o1GTi7rzgatwt0dzZ0NQDgEOaWktc145Oa4ciFpjhqB0ctPOZJDOAJHvdl7gPm79mOwALrItxqzirJnSNepBWjJpZ+ecDlz8PsmLZGyTskDQxz2SaXSNbnHSbYJ3O+AdyvaO0RxSmrBeXmMQnLs+oCTk53Lt+a3kVdabVrh16jVrnKg4bhpug6IyA0oIYdW5a7m1+24OB3J6Nw9H0AMg/yOma4Ow9kjiclpH2kYOfeuqiu3qe5+XfyzW81c9Z+Xfy+5yBwzBpa1xkLhKycvc7L3yM+brJHLG2Bj3L6quG4axs8UhfiqLS/BGxaBjTttyHeuqibepe+s/MfhDeat76z8afwuxzKiwsmkNRG+eMvILxHIWNeQAASO/AAyMZwvqWxQzSSVEmo9Mzo5G59V7RnBI7wCRnPauiim2n68jO3qe5+nn47HMgsTYWvjfLUPa9pZh8hcGtIxttz9pyVuUVI2giZSxZ0xtDBnc4aMDK90UlUlLNmZ1Zzwkzi1fCdPVudJmZjZCXSMjkcxkjjzLmjtPswtiqsEM+gwl8Lom6GOidoIj29TuLdhsV0kWtvUw/k8DpvNbD+TwOZDw9BTuhlh1A0/Sad85MgGtzydyTzyvmLhuGF4maX5bK+cbjGuQYcOXL2Lqom3qe5+X+33JvNX3Py/2+5y38OQvD8mQGSTptQdhzJNOMsI5bfbzKy6wRyx/J53zPIcHte6Ql7XgbOaRy7dgO0rpom3qeo3ir7mcl3DcUkTqWR0ri9weXufl+tuNLgTsMYGwGF6vsUMrpJJ9T+mY2N4cdi1uccu3fmuiim2qevmH0uw3ir7n5b6XY5DOGYgHiV00hex0QdI/UWRuGC1meX2nJ2Xr/AGCEmBx1H5Mx0bN+bXMDTq23OAOWF0kVdeo+PlrB6TVf/T8Vv0cui4diontn1SvMYLYxI8vEbSACGZ9gA3yuoiLE5ym7ydzFSpKo7zdwiIsHMIiIAiIgCIiAIiIAiIgCIiAIiIAiIgCIiAIiIAiIgCIiAIiIAiIgCIiAIiIAiIgCIiAIiIAiIgCIiAIiIAiIgCIiA8qmobSMdPLnSxpccAk4AycAcz7Apyw8bx3iploSHDD8Rf4pG5boyekJ2ac5547FULWpbdHRvkngBDpnBzzknLg0AHB5bAcliSk2rPA9VGdGNOaqRbk1hjliuXmXMxcrg21xmqmbK9rcbRRvmfucbMjBJ9wXG9O6f6i5fkKr+NUaLZ5Sc9O6f6i5fkKr+NPTun+ouX5Cq/jVGiAnPTun+ouX5Cq/jT07p/qLl+Qqv41RogJz07p/qLl+Qqv409O6f6i5fkKr+NUaICc9O6f6i5fkKr+NPTun+ouX5Cq/jVGiAnPTun+ouX5Cq/jW5ZOJ6e/ukgpBM2SDR0jZYZIHAPDtB0yNBwdJXXUpYfpe5fco/wBE6Aq0REAREQBERAEREAREQBERAEREAREQBERAEREAREQBERAEREAREQBERAEREAREQBERAFKWH6XuX3KP9E6q1I8PzNfeLkxhBIZSZH2Mmz/yEBXIiIAiIgCIiAIiIAiIgCIiAIiIAiIgCIiAIiIAiLQkvcMO8hIGsx8v9xz93tUbSzOVStTpK85JdTfReIqmmQ0wzrDQ73E45r2VNxkpZMIiIaCIiAIiIAiIgCIiAIiICN4/4WuHEJjkstQ1kbMiSB75Yo5t/wDaSncHDuxy7exalovtJwUwxXK3PtjP9pI4xPA7sDnzwAn3yBvP7cbnG9wvFI8NsUf/AEpZmSWKNtRUMfqOQyGSRgIxjf1uZ2XKs1JZb7Lou1RLWVgwTFcHOjc12OTaR4Y0e5p+3fcC+oK+K6Rtq6B7JYn7tewhzSM42I9oI9y2F5QQR0TBFTtbHG3kGgNaB7ANgp6t/qDRwuNPbOlrpm82UjDPpP8A5vb6jP8A2cEBTIvGkmdPGyWdjo3uaC5hIJY4gEsJbsSDtkdy9coDKLGUygMosZTKAyixlMoDKLGV41tW2gjdUzfNY0uOOZDQSQM9uyFScnZHui1rdXsucTKuDOmRrXgHGQHAEAgcjutlRO5ZRcW08wiKbrOJqmWeSjsNL8o+TkNle6UQtDyAejZkHU4AjPdlbjFyyEYuWRSIpil42FY6mhZE5r55pIJWvOHQyxMLnN2BDuQ322IK2K7iGdlTLa7dCyWWKGOZuqTow7XIWlpOk4wATnt5K7OV7GtlK9vPQ76KU4Z4orr9K5k1LFHDFJJDK8T6y2SMbgN0jUNWBn2qrUlFxdmScHB2YUw2ETvEUgy11TMD9haVTouUo6x4NK0VaRq3eXLPFP4ODaHP+UuinzqjjDCf+7Dzpd72kLvIisVZWN6Lo+whqXvi3598QiItHpCIiAIiIAiIgCIiAIiICM4w4+fw7O22xQtaJG5FTUudDStceTTIxjsnvB08xvuteTgw8cxtm4nrI6qnOHNjpGMjgyO6U6pHb9oc3/nPVu/HNNR1DrLSxz1dYMaoYY86WubkGR8hawNII7VM+gFZdZRXUrKeynIJ+SPe+Z4zu2QRlkW/ta/zAt6nhekq6P8AsFRGXUmlrNBe8nQ0gtGvVq2IHb2KFq/6MsoSZLKYZm7f4awPLdsABs0Ba5uwx6wev0mjhdTRshme6RzWhrnuABeQAC8hoAyee3evZAR9J/TC1vjY6ro4mSloL2tkkcGvwNTWu1DIByM4GV7dV1n8Kz8cn7lVIgJXqus/hWfjk/cnVdZ/Cs/HJ+5VSICV6rrP4Vn45P3J1XWfwrPxyfuVUiAleq6z+FZ+OT9ydV1n8Kz8cn7lVIgJ2g/p7a7XK2so6ZjZYzqacvdh3eA5xGVv3+wQ8QxGnq2tcQHaCcnQ8tIDsAjkumijSaszdOpKnJTg7NHJ4c4bh4biENK1oeWsEjgCOke1uNRBJxkkn3rrIiRioqyLVqzqzc5u7YUiKeu4anqHWymbVwVUnTDErYnxyOa0PDtexadIII5bquRbjKxIz1eFyDHC1bRMjurGRy1jaqSrkiD9DSJY9BjY93a1obue4+/rcP0VVU1c17usIpy+OOFkfSNldpa57nOcW7DJcAAO5UyLbqto26zas0T/AAhbJrYKoVjdPS1k8rNwdUT3DS7YnGe47qgRFiUtZ3ZzlJyd2ERFkyEREAREQBERAEREAREQBERAEREByr1wrQ8Q/SsEUpHJxbh7fuvGHN5DkQuJwjC+3V9damzTyU8Dad0bZpDMWGVspcA9/rY9VoAJKsFKWH6XuX3KP9E6Aq0REAREQBERAEREAREQBERAEREAREQBERAEREAREQBERAERMoAiLGUBlFjKZQGUWMplAZRYymUBlFjKZQGVKWH6XuX3KP8AROqrKlbF9L3L7lH+idAVaLGUygMosZTKAyixlMoDKLGUygMosZTKAyixlZQBEyiAIiIAiIgCIiAIiIAiIgNa422K7ROo69gkifjU08jggjl7QD7lzLdwRbrTK2soKeOOVmdLhnIyCDjfuJXcRdY16kIuEZNJ5q7t2JZGpdbTBe4jRXJjZYnYJa7kSCCOXtAXA6rrN4OH4vNVSLkUleq6zeDh+LzTqus3g4fi81VIgJXqus3g4fi806rrN4OH4vNVSICV6rrN4OH4vNOq6zeDh+LzVUiAleq6zeDh+LzTqus3g4fi81VIgJXqus3g4fi806rbLz+RwfF5qqRASvVdZvBw/F5p1XWbwcPxeaqkQEr1XWbwcPxeadV1m8HD8XmqpEBK9V1m8HD8XmnVdZvBw/F5qqRASvVdZvBw/F5p1XWbwcPxeaqkQEr1XWbwcPxeadV1m8HD8XmqpEBOUX9OrTb5G1dJSxMkjcHMcM5a4HYjddm5WyG7xGjr2CSJ2NTTyOCCOXtAPuW0isZOLusGDh23gm3WiVtZQU8ccrM6XDORkEHme4ke9dxEW6lWdR3nJt83ciVsgiIuZQiIgCIiAIiIAiIgCIiAIiIAiIgCIiAIiIAiIgCIiAIiIAiIgCIiAIiIAiIgCIiAIiIAiIgCIiAIiID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652" name="AutoShape 4" descr="data:image/jpeg;base64,/9j/4AAQSkZJRgABAQAAAQABAAD/2wCEAAkGBg8GEBUIBxQREg8RGBoVFRgVFhoUGBUSGhYXIBcTFRgXISsqHBsjHRkWIDIgIzMpOCwtGCAyQTwqNScrOCkBCQoKDgwOGg8PGiskHiUuMiwsNTUtLDEyLy81Ki0qMCwpKTUyLDUqNCwyNS80LSwvKSw1LTUqMi8pLCwwLzUqKf/AABEIAKcBLgMBIgACEQEDEQH/xAAbAAEBAAMBAQEAAAAAAAAAAAAABgEEBQMCB//EAD4QAAEDAwICBgULBAEFAAAAAAEAAgMEBRESIQYxExdBUVTRFiJhgaIUMjVTcXKSlLLS0wcVI0KxJFJigpH/xAAYAQEBAQEBAAAAAAAAAAAAAAAAAQIDBP/EAC4RAAIBAgIJBAICAwAAAAAAAAABAgMRITEEEhMUQWFxkfBRUsHRobEigQUVQv/aAAwDAQACEQMRAD8A/cUREAREQBEUrxo4dLSskbO9jnSamQkh7gGZGMEcjv8AYCu1CltZ6t/X8K530ejtqihe2f4TfL9lUij7fWT2ZrtLJQyeWOOmjqH5c0uadbnnJIbtnHs9qzf75VQU9RTPLGVETWP1x6sOie7GWZ3a4EY3yu+5yc9WLXD4/Tdmer/XzdRRi1ZtY9bLLHJuz5leilrjxVJb3/InGASRsa6QuEml7nZwyMNBI2HN3eNjuvVvEVRXyCK3MiAdTtn/AMurIJcQWEN58sdnvWdzq21uBjcK1lJrDO5SIpOK81FzqKKWnLWRTRue5h1HcY15xz2Pq+/K+6G9vYwU9IxnTTVE0bNTn6QGElz3EknkPmjHPsVehzS5/rF59mWWgVEuf6xknfpZlSil6niiem/6VzIjUMnhhdgu0ObKCWuaebT7DnHtXnU8T1dG2eSZkBFI9okwX+u1+nAYDyIDuZyi0Oq/Tv0t3uu4X+PrPK2PNcbW73XcrEUpcuNPkkskcIjLYDpLXa+kkIALtBa3DcZwM8yOxfP99mo6irqp3NfTwxxvaz1gcODiwN7ASfnE+zuRaFVtdrhdc8UvlFX+Prat2rYXXPFK35RWopah4udPrjf0T3CJ8rTGJA0Foz0b9YGftHPB2C7FhrJrhAyrrBGDI1rmhmdmloO+rtz/APPaudTRp0leRxq6JUopueB0UUrbbZ6RRuuNbLUMkc+QN0SFgha17mhrWjbOBuTzytv+6TaorZbnRTS9F0rpX50OYHBoIDOZcc9uy1LRrNxTxWfL+/ORuWiWbjGV2s+CX98fLI76KYbxPPVPgpqVkQkkM8cgeXEMkhA3aRzG+eXdyWI+J6ibooY2RdK6eSnfkuDdUYPrNPPHbg5V3Ory79fpl3Cty7rn9MqEUtLxc+kjc2qbGJ2zmDPrdHs0O6QgAuxj/XvX1TcWvqmCKFsbp3SiFpGtsZ1MLuk9YasAAjT3jmm51rXth5iP9fXtrWw8xKdFL3+sroKca+ijf00bdTC4h7HOHIc277Ed2V9VN7/tMtTNUtBdDDE46S4anuJGkAkgDV24zvvlFospK6d+nVL5EdCnKN4tN8LdUvkpkU7VX6ptWqO4th1uilliMZcRqibkxvB+0esMZ9iUN/qHSU7KxkWmriL2CMu1Nc1jXEO1bb6uzl7VN1qW1sLdc+nZ9jO5VdXWVrdc7Xbt0s+xRIp7h/iKS6SGGr6FjsZ6P12ysOfmua8DV94KhXKrSlSlqyzONajOjLUnmERFyOIREQBERAEREAREQBERAFqVVtZVyRVUmrVAXFuDtlzdJz7ltorGTi7o1GTi7rzgatwt0dzZ0NQDgEOaWktc145Oa4ciFpjhqB0ctPOZJDOAJHvdl7gPm79mOwALrItxqzirJnSNepBWjJpZ+ecDlz8PsmLZGyTskDQxz2SaXSNbnHSbYJ3O+AdyvaO0RxSmrBeXmMQnLs+oCTk53Lt+a3kVdabVrh16jVrnKg4bhpug6IyA0oIYdW5a7m1+24OB3J6Nw9H0AMg/yOma4Ow9kjiclpH2kYOfeuqiu3qe5+XfyzW81c9Z+Xfy+5yBwzBpa1xkLhKycvc7L3yM+brJHLG2Bj3L6quG4axs8UhfiqLS/BGxaBjTttyHeuqibepe+s/MfhDeat76z8afwuxzKiwsmkNRG+eMvILxHIWNeQAASO/AAyMZwvqWxQzSSVEmo9Mzo5G59V7RnBI7wCRnPauiim2n68jO3qe5+nn47HMgsTYWvjfLUPa9pZh8hcGtIxttz9pyVuUVI2giZSxZ0xtDBnc4aMDK90UlUlLNmZ1Zzwkzi1fCdPVudJmZjZCXSMjkcxkjjzLmjtPswtiqsEM+gwl8Lom6GOidoIj29TuLdhsV0kWtvUw/k8DpvNbD+TwOZDw9BTuhlh1A0/Sad85MgGtzydyTzyvmLhuGF4maX5bK+cbjGuQYcOXL2Lqom3qe5+X+33JvNX3Py/2+5y38OQvD8mQGSTptQdhzJNOMsI5bfbzKy6wRyx/J53zPIcHte6Ql7XgbOaRy7dgO0rpom3qeo3ir7mcl3DcUkTqWR0ri9weXufl+tuNLgTsMYGwGF6vsUMrpJJ9T+mY2N4cdi1uccu3fmuiim2qevmH0uw3ir7n5b6XY5DOGYgHiV00hex0QdI/UWRuGC1meX2nJ2Xr/AGCEmBx1H5Mx0bN+bXMDTq23OAOWF0kVdeo+PlrB6TVf/T8Vv0cui4diontn1SvMYLYxI8vEbSACGZ9gA3yuoiLE5ym7ydzFSpKo7zdwiIsHMIiIAiIgCIiAIiIAiIgCIiAIiIAiIgCIiAIiIAiIgCIiAIiIAiIgCIiAIiIAiIgCIiAIiIAiIgCIiAIiIAiIgCIiA8qmobSMdPLnSxpccAk4AycAcz7Apyw8bx3iploSHDD8Rf4pG5boyekJ2ac5547FULWpbdHRvkngBDpnBzzknLg0AHB5bAcliSk2rPA9VGdGNOaqRbk1hjliuXmXMxcrg21xmqmbK9rcbRRvmfucbMjBJ9wXG9O6f6i5fkKr+NUaLZ5Sc9O6f6i5fkKr+NPTun+ouX5Cq/jVGiAnPTun+ouX5Cq/jT07p/qLl+Qqv41RogJz07p/qLl+Qqv409O6f6i5fkKr+NUaICc9O6f6i5fkKr+NPTun+ouX5Cq/jVGiAnPTun+ouX5Cq/jW5ZOJ6e/ukgpBM2SDR0jZYZIHAPDtB0yNBwdJXXUpYfpe5fco/wBE6Aq0REAREQBERAEREAREQBERAEREAREQBERAEREAREQBERAEREAREQBERAEREAREQBERAFKWH6XuX3KP9E6q1I8PzNfeLkxhBIZSZH2Mmz/yEBXIiIAiIgCIiAIiIAiIgCIiAIiIAiIgCIiAIiIAiLQkvcMO8hIGsx8v9xz93tUbSzOVStTpK85JdTfReIqmmQ0wzrDQ73E45r2VNxkpZMIiIaCIiAIiIAiIgCIiAIiICN4/4WuHEJjkstQ1kbMiSB75Yo5t/wDaSncHDuxy7exalovtJwUwxXK3PtjP9pI4xPA7sDnzwAn3yBvP7cbnG9wvFI8NsUf/AEpZmSWKNtRUMfqOQyGSRgIxjf1uZ2XKs1JZb7Lou1RLWVgwTFcHOjc12OTaR4Y0e5p+3fcC+oK+K6Rtq6B7JYn7tewhzSM42I9oI9y2F5QQR0TBFTtbHG3kGgNaB7ANgp6t/qDRwuNPbOlrpm82UjDPpP8A5vb6jP8A2cEBTIvGkmdPGyWdjo3uaC5hIJY4gEsJbsSDtkdy9coDKLGUygMosZTKAyixlMoDKLGV41tW2gjdUzfNY0uOOZDQSQM9uyFScnZHui1rdXsucTKuDOmRrXgHGQHAEAgcjutlRO5ZRcW08wiKbrOJqmWeSjsNL8o+TkNle6UQtDyAejZkHU4AjPdlbjFyyEYuWRSIpil42FY6mhZE5r55pIJWvOHQyxMLnN2BDuQ322IK2K7iGdlTLa7dCyWWKGOZuqTow7XIWlpOk4wATnt5K7OV7GtlK9vPQ76KU4Z4orr9K5k1LFHDFJJDK8T6y2SMbgN0jUNWBn2qrUlFxdmScHB2YUw2ETvEUgy11TMD9haVTouUo6x4NK0VaRq3eXLPFP4ODaHP+UuinzqjjDCf+7Dzpd72kLvIisVZWN6Lo+whqXvi3598QiItHpCIiAIiIAiIgCIiAIiICM4w4+fw7O22xQtaJG5FTUudDStceTTIxjsnvB08xvuteTgw8cxtm4nrI6qnOHNjpGMjgyO6U6pHb9oc3/nPVu/HNNR1DrLSxz1dYMaoYY86WubkGR8hawNII7VM+gFZdZRXUrKeynIJ+SPe+Z4zu2QRlkW/ta/zAt6nhekq6P8AsFRGXUmlrNBe8nQ0gtGvVq2IHb2KFq/6MsoSZLKYZm7f4awPLdsABs0Ba5uwx6wev0mjhdTRshme6RzWhrnuABeQAC8hoAyee3evZAR9J/TC1vjY6ro4mSloL2tkkcGvwNTWu1DIByM4GV7dV1n8Kz8cn7lVIgJXqus/hWfjk/cnVdZ/Cs/HJ+5VSICV6rrP4Vn45P3J1XWfwrPxyfuVUiAleq6z+FZ+OT9ydV1n8Kz8cn7lVIgJ2g/p7a7XK2so6ZjZYzqacvdh3eA5xGVv3+wQ8QxGnq2tcQHaCcnQ8tIDsAjkumijSaszdOpKnJTg7NHJ4c4bh4biENK1oeWsEjgCOke1uNRBJxkkn3rrIiRioqyLVqzqzc5u7YUiKeu4anqHWymbVwVUnTDErYnxyOa0PDtexadIII5bquRbjKxIz1eFyDHC1bRMjurGRy1jaqSrkiD9DSJY9BjY93a1obue4+/rcP0VVU1c17usIpy+OOFkfSNldpa57nOcW7DJcAAO5UyLbqto26zas0T/AAhbJrYKoVjdPS1k8rNwdUT3DS7YnGe47qgRFiUtZ3ZzlJyd2ERFkyEREAREQBERAEREAREQBERAEREByr1wrQ8Q/SsEUpHJxbh7fuvGHN5DkQuJwjC+3V9damzTyU8Dad0bZpDMWGVspcA9/rY9VoAJKsFKWH6XuX3KP9E6Aq0REAREQBERAEREAREQBERAEREAREQBERAEREAREQBERAERMoAiLGUBlFjKZQGUWMplAZRYymUBlFjKZQGVKWH6XuX3KP8AROqrKlbF9L3L7lH+idAVaLGUygMosZTKAyixlMoDKLGUygMosZTKAyixlZQBEyiAIiIAiIgCIiAIiIAiIgNa422K7ROo69gkifjU08jggjl7QD7lzLdwRbrTK2soKeOOVmdLhnIyCDjfuJXcRdY16kIuEZNJ5q7t2JZGpdbTBe4jRXJjZYnYJa7kSCCOXtAXA6rrN4OH4vNVSLkUleq6zeDh+LzTqus3g4fi81VIgJXqus3g4fi806rrN4OH4vNVSICV6rrN4OH4vNOq6zeDh+LzVUiAleq6zeDh+LzTqus3g4fi81VIgJXqus3g4fi806rbLz+RwfF5qqRASvVdZvBw/F5p1XWbwcPxeaqkQEr1XWbwcPxeadV1m8HD8XmqpEBK9V1m8HD8XmnVdZvBw/F5qqRASvVdZvBw/F5p1XWbwcPxeaqkQEr1XWbwcPxeadV1m8HD8XmqpEBOUX9OrTb5G1dJSxMkjcHMcM5a4HYjddm5WyG7xGjr2CSJ2NTTyOCCOXtAPuW0isZOLusGDh23gm3WiVtZQU8ccrM6XDORkEHme4ke9dxEW6lWdR3nJt83ciVsgiIuZQiIgCIiAIiIAiIgCIiAIiIAiIgCIiAIiIAiIgCIiAIiIAiIgCIiAIiIAiIgCIiAIiIAiIgCIiAIiID/2Q=="/>
          <p:cNvSpPr>
            <a:spLocks noChangeAspect="1" noChangeArrowheads="1"/>
          </p:cNvSpPr>
          <p:nvPr/>
        </p:nvSpPr>
        <p:spPr bwMode="auto">
          <a:xfrm>
            <a:off x="155575" y="-1698625"/>
            <a:ext cx="6419850" cy="355282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654" name="AutoShape 6" descr="data:image/jpeg;base64,/9j/4AAQSkZJRgABAQAAAQABAAD/2wCEAAkGBg8GEBUIBxQREg8RGBoVFRgVFhoUGBUSGhYXIBcTFRgXISsqHBsjHRkWIDIgIzMpOCwtGCAyQTwqNScrOCkBCQoKDgwOGg8PGiskHiUuMiwsNTUtLDEyLy81Ki0qMCwpKTUyLDUqNCwyNS80LSwvKSw1LTUqMi8pLCwwLzUqKf/AABEIAKcBLgMBIgACEQEDEQH/xAAbAAEBAAMBAQEAAAAAAAAAAAAABgEEBQMCB//EAD4QAAEDAwICBgULBAEFAAAAAAEAAgMEBRESIQYxExdBUVTRFiJhgaIUMjVTcXKSlLLS0wcVI0KxJFJigpH/xAAYAQEBAQEBAAAAAAAAAAAAAAAAAQIDBP/EAC4RAAIBAgIJBAICAwAAAAAAAAABAgMRITEEEhMUQWFxkfBRUsHRobEigQUVQv/aAAwDAQACEQMRAD8A/cUREAREQBEUrxo4dLSskbO9jnSamQkh7gGZGMEcjv8AYCu1CltZ6t/X8K530ejtqihe2f4TfL9lUij7fWT2ZrtLJQyeWOOmjqH5c0uadbnnJIbtnHs9qzf75VQU9RTPLGVETWP1x6sOie7GWZ3a4EY3yu+5yc9WLXD4/Tdmer/XzdRRi1ZtY9bLLHJuz5leilrjxVJb3/InGASRsa6QuEml7nZwyMNBI2HN3eNjuvVvEVRXyCK3MiAdTtn/AMurIJcQWEN58sdnvWdzq21uBjcK1lJrDO5SIpOK81FzqKKWnLWRTRue5h1HcY15xz2Pq+/K+6G9vYwU9IxnTTVE0bNTn6QGElz3EknkPmjHPsVehzS5/rF59mWWgVEuf6xknfpZlSil6niiem/6VzIjUMnhhdgu0ObKCWuaebT7DnHtXnU8T1dG2eSZkBFI9okwX+u1+nAYDyIDuZyi0Oq/Tv0t3uu4X+PrPK2PNcbW73XcrEUpcuNPkkskcIjLYDpLXa+kkIALtBa3DcZwM8yOxfP99mo6irqp3NfTwxxvaz1gcODiwN7ASfnE+zuRaFVtdrhdc8UvlFX+Prat2rYXXPFK35RWopah4udPrjf0T3CJ8rTGJA0Foz0b9YGftHPB2C7FhrJrhAyrrBGDI1rmhmdmloO+rtz/APPaudTRp0leRxq6JUopueB0UUrbbZ6RRuuNbLUMkc+QN0SFgha17mhrWjbOBuTzytv+6TaorZbnRTS9F0rpX50OYHBoIDOZcc9uy1LRrNxTxWfL+/ORuWiWbjGV2s+CX98fLI76KYbxPPVPgpqVkQkkM8cgeXEMkhA3aRzG+eXdyWI+J6ibooY2RdK6eSnfkuDdUYPrNPPHbg5V3Ory79fpl3Cty7rn9MqEUtLxc+kjc2qbGJ2zmDPrdHs0O6QgAuxj/XvX1TcWvqmCKFsbp3SiFpGtsZ1MLuk9YasAAjT3jmm51rXth5iP9fXtrWw8xKdFL3+sroKca+ijf00bdTC4h7HOHIc277Ed2V9VN7/tMtTNUtBdDDE46S4anuJGkAkgDV24zvvlFospK6d+nVL5EdCnKN4tN8LdUvkpkU7VX6ptWqO4th1uilliMZcRqibkxvB+0esMZ9iUN/qHSU7KxkWmriL2CMu1Nc1jXEO1bb6uzl7VN1qW1sLdc+nZ9jO5VdXWVrdc7Xbt0s+xRIp7h/iKS6SGGr6FjsZ6P12ysOfmua8DV94KhXKrSlSlqyzONajOjLUnmERFyOIREQBERAEREAREQBERAFqVVtZVyRVUmrVAXFuDtlzdJz7ltorGTi7o1GTi7rzgatwt0dzZ0NQDgEOaWktc145Oa4ciFpjhqB0ctPOZJDOAJHvdl7gPm79mOwALrItxqzirJnSNepBWjJpZ+ecDlz8PsmLZGyTskDQxz2SaXSNbnHSbYJ3O+AdyvaO0RxSmrBeXmMQnLs+oCTk53Lt+a3kVdabVrh16jVrnKg4bhpug6IyA0oIYdW5a7m1+24OB3J6Nw9H0AMg/yOma4Ow9kjiclpH2kYOfeuqiu3qe5+XfyzW81c9Z+Xfy+5yBwzBpa1xkLhKycvc7L3yM+brJHLG2Bj3L6quG4axs8UhfiqLS/BGxaBjTttyHeuqibepe+s/MfhDeat76z8afwuxzKiwsmkNRG+eMvILxHIWNeQAASO/AAyMZwvqWxQzSSVEmo9Mzo5G59V7RnBI7wCRnPauiim2n68jO3qe5+nn47HMgsTYWvjfLUPa9pZh8hcGtIxttz9pyVuUVI2giZSxZ0xtDBnc4aMDK90UlUlLNmZ1Zzwkzi1fCdPVudJmZjZCXSMjkcxkjjzLmjtPswtiqsEM+gwl8Lom6GOidoIj29TuLdhsV0kWtvUw/k8DpvNbD+TwOZDw9BTuhlh1A0/Sad85MgGtzydyTzyvmLhuGF4maX5bK+cbjGuQYcOXL2Lqom3qe5+X+33JvNX3Py/2+5y38OQvD8mQGSTptQdhzJNOMsI5bfbzKy6wRyx/J53zPIcHte6Ql7XgbOaRy7dgO0rpom3qeo3ir7mcl3DcUkTqWR0ri9weXufl+tuNLgTsMYGwGF6vsUMrpJJ9T+mY2N4cdi1uccu3fmuiim2qevmH0uw3ir7n5b6XY5DOGYgHiV00hex0QdI/UWRuGC1meX2nJ2Xr/AGCEmBx1H5Mx0bN+bXMDTq23OAOWF0kVdeo+PlrB6TVf/T8Vv0cui4diontn1SvMYLYxI8vEbSACGZ9gA3yuoiLE5ym7ydzFSpKo7zdwiIsHMIiIAiIgCIiAIiIAiIgCIiAIiIAiIgCIiAIiIAiIgCIiAIiIAiIgCIiAIiIAiIgCIiAIiIAiIgCIiAIiIAiIgCIiA8qmobSMdPLnSxpccAk4AycAcz7Apyw8bx3iploSHDD8Rf4pG5boyekJ2ac5547FULWpbdHRvkngBDpnBzzknLg0AHB5bAcliSk2rPA9VGdGNOaqRbk1hjliuXmXMxcrg21xmqmbK9rcbRRvmfucbMjBJ9wXG9O6f6i5fkKr+NUaLZ5Sc9O6f6i5fkKr+NPTun+ouX5Cq/jVGiAnPTun+ouX5Cq/jT07p/qLl+Qqv41RogJz07p/qLl+Qqv409O6f6i5fkKr+NUaICc9O6f6i5fkKr+NPTun+ouX5Cq/jVGiAnPTun+ouX5Cq/jW5ZOJ6e/ukgpBM2SDR0jZYZIHAPDtB0yNBwdJXXUpYfpe5fco/wBE6Aq0REAREQBERAEREAREQBERAEREAREQBERAEREAREQBERAEREAREQBERAEREAREQBERAFKWH6XuX3KP9E6q1I8PzNfeLkxhBIZSZH2Mmz/yEBXIiIAiIgCIiAIiIAiIgCIiAIiIAiIgCIiAIiIAiLQkvcMO8hIGsx8v9xz93tUbSzOVStTpK85JdTfReIqmmQ0wzrDQ73E45r2VNxkpZMIiIaCIiAIiIAiIgCIiAIiICN4/4WuHEJjkstQ1kbMiSB75Yo5t/wDaSncHDuxy7exalovtJwUwxXK3PtjP9pI4xPA7sDnzwAn3yBvP7cbnG9wvFI8NsUf/AEpZmSWKNtRUMfqOQyGSRgIxjf1uZ2XKs1JZb7Lou1RLWVgwTFcHOjc12OTaR4Y0e5p+3fcC+oK+K6Rtq6B7JYn7tewhzSM42I9oI9y2F5QQR0TBFTtbHG3kGgNaB7ANgp6t/qDRwuNPbOlrpm82UjDPpP8A5vb6jP8A2cEBTIvGkmdPGyWdjo3uaC5hIJY4gEsJbsSDtkdy9coDKLGUygMosZTKAyixlMoDKLGV41tW2gjdUzfNY0uOOZDQSQM9uyFScnZHui1rdXsucTKuDOmRrXgHGQHAEAgcjutlRO5ZRcW08wiKbrOJqmWeSjsNL8o+TkNle6UQtDyAejZkHU4AjPdlbjFyyEYuWRSIpil42FY6mhZE5r55pIJWvOHQyxMLnN2BDuQ322IK2K7iGdlTLa7dCyWWKGOZuqTow7XIWlpOk4wATnt5K7OV7GtlK9vPQ76KU4Z4orr9K5k1LFHDFJJDK8T6y2SMbgN0jUNWBn2qrUlFxdmScHB2YUw2ETvEUgy11TMD9haVTouUo6x4NK0VaRq3eXLPFP4ODaHP+UuinzqjjDCf+7Dzpd72kLvIisVZWN6Lo+whqXvi3598QiItHpCIiAIiIAiIgCIiAIiICM4w4+fw7O22xQtaJG5FTUudDStceTTIxjsnvB08xvuteTgw8cxtm4nrI6qnOHNjpGMjgyO6U6pHb9oc3/nPVu/HNNR1DrLSxz1dYMaoYY86WubkGR8hawNII7VM+gFZdZRXUrKeynIJ+SPe+Z4zu2QRlkW/ta/zAt6nhekq6P8AsFRGXUmlrNBe8nQ0gtGvVq2IHb2KFq/6MsoSZLKYZm7f4awPLdsABs0Ba5uwx6wev0mjhdTRshme6RzWhrnuABeQAC8hoAyee3evZAR9J/TC1vjY6ro4mSloL2tkkcGvwNTWu1DIByM4GV7dV1n8Kz8cn7lVIgJXqus/hWfjk/cnVdZ/Cs/HJ+5VSICV6rrP4Vn45P3J1XWfwrPxyfuVUiAleq6z+FZ+OT9ydV1n8Kz8cn7lVIgJ2g/p7a7XK2so6ZjZYzqacvdh3eA5xGVv3+wQ8QxGnq2tcQHaCcnQ8tIDsAjkumijSaszdOpKnJTg7NHJ4c4bh4biENK1oeWsEjgCOke1uNRBJxkkn3rrIiRioqyLVqzqzc5u7YUiKeu4anqHWymbVwVUnTDErYnxyOa0PDtexadIII5bquRbjKxIz1eFyDHC1bRMjurGRy1jaqSrkiD9DSJY9BjY93a1obue4+/rcP0VVU1c17usIpy+OOFkfSNldpa57nOcW7DJcAAO5UyLbqto26zas0T/AAhbJrYKoVjdPS1k8rNwdUT3DS7YnGe47qgRFiUtZ3ZzlJyd2ERFkyEREAREQBERAEREAREQBERAEREByr1wrQ8Q/SsEUpHJxbh7fuvGHN5DkQuJwjC+3V9damzTyU8Dad0bZpDMWGVspcA9/rY9VoAJKsFKWH6XuX3KP9E6Aq0REAREQBERAEREAREQBERAEREAREQBERAEREAREQBERAERMoAiLGUBlFjKZQGUWMplAZRYymUBlFjKZQGVKWH6XuX3KP8AROqrKlbF9L3L7lH+idAVaLGUygMosZTKAyixlMoDKLGUygMosZTKAyixlZQBEyiAIiIAiIgCIiAIiIAiIgNa422K7ROo69gkifjU08jggjl7QD7lzLdwRbrTK2soKeOOVmdLhnIyCDjfuJXcRdY16kIuEZNJ5q7t2JZGpdbTBe4jRXJjZYnYJa7kSCCOXtAXA6rrN4OH4vNVSLkUleq6zeDh+LzTqus3g4fi81VIgJXqus3g4fi806rrN4OH4vNVSICV6rrN4OH4vNOq6zeDh+LzVUiAleq6zeDh+LzTqus3g4fi81VIgJXqus3g4fi806rbLz+RwfF5qqRASvVdZvBw/F5p1XWbwcPxeaqkQEr1XWbwcPxeadV1m8HD8XmqpEBK9V1m8HD8XmnVdZvBw/F5qqRASvVdZvBw/F5p1XWbwcPxeaqkQEr1XWbwcPxeadV1m8HD8XmqpEBOUX9OrTb5G1dJSxMkjcHMcM5a4HYjddm5WyG7xGjr2CSJ2NTTyOCCOXtAPuW0isZOLusGDh23gm3WiVtZQU8ccrM6XDORkEHme4ke9dxEW6lWdR3nJt83ciVsgiIuZQiIgCIiAIiIAiIgCIiAIiIAiIgCIiAIiIAiIgCIiAIiIAiIgCIiAIiIAiIgCIiAIiIAiIgCIiAIiID/2Q=="/>
          <p:cNvSpPr>
            <a:spLocks noChangeAspect="1" noChangeArrowheads="1"/>
          </p:cNvSpPr>
          <p:nvPr/>
        </p:nvSpPr>
        <p:spPr bwMode="auto">
          <a:xfrm>
            <a:off x="155575" y="-1698625"/>
            <a:ext cx="6419850" cy="355282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fr-FR" dirty="0" smtClean="0"/>
              <a:t> </a:t>
            </a:r>
            <a:endParaRPr lang="en-US" dirty="0"/>
          </a:p>
        </p:txBody>
      </p:sp>
      <p:pic>
        <p:nvPicPr>
          <p:cNvPr id="78849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3008" y="838200"/>
            <a:ext cx="4191231" cy="55721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8" name="Straight Arrow Connector 7"/>
          <p:cNvCxnSpPr/>
          <p:nvPr/>
        </p:nvCxnSpPr>
        <p:spPr>
          <a:xfrm flipV="1">
            <a:off x="2743200" y="3886200"/>
            <a:ext cx="3581400" cy="1371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553200" y="3200405"/>
            <a:ext cx="2286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Si on a réussi :</a:t>
            </a:r>
          </a:p>
          <a:p>
            <a:r>
              <a:rPr lang="fr-FR" dirty="0" smtClean="0"/>
              <a:t>La </a:t>
            </a:r>
            <a:r>
              <a:rPr lang="fr-FR" dirty="0" err="1" smtClean="0"/>
              <a:t>bibliotthèque</a:t>
            </a:r>
            <a:r>
              <a:rPr lang="fr-FR" dirty="0" smtClean="0"/>
              <a:t> apparait dans les exemples </a:t>
            </a:r>
            <a:r>
              <a:rPr lang="fr-FR" dirty="0" err="1" smtClean="0"/>
              <a:t>arduino</a:t>
            </a:r>
            <a:endParaRPr lang="fr-FR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 txBox="1">
            <a:spLocks/>
          </p:cNvSpPr>
          <p:nvPr/>
        </p:nvSpPr>
        <p:spPr>
          <a:xfrm>
            <a:off x="381000" y="0"/>
            <a:ext cx="8229600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Montage </a:t>
            </a:r>
            <a:r>
              <a:rPr lang="en-US" sz="3200" noProof="0" dirty="0" smtClean="0">
                <a:latin typeface="+mj-lt"/>
                <a:ea typeface="+mj-ea"/>
                <a:cs typeface="+mj-cs"/>
              </a:rPr>
              <a:t>8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: </a:t>
            </a:r>
            <a:r>
              <a:rPr lang="en-US" sz="3200" dirty="0" smtClean="0">
                <a:latin typeface="+mj-lt"/>
                <a:ea typeface="+mj-ea"/>
                <a:cs typeface="+mj-cs"/>
              </a:rPr>
              <a:t>C</a:t>
            </a:r>
            <a:r>
              <a:rPr kumimoji="0" lang="en-US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apteur</a:t>
            </a:r>
            <a:r>
              <a:rPr kumimoji="0" lang="en-US" sz="32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0" lang="en-US" sz="3200" b="0" i="0" u="none" strike="noStrike" kern="1200" cap="none" spc="0" normalizeH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Numérique</a:t>
            </a:r>
            <a:endParaRPr kumimoji="0" lang="en-US" sz="4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77828" name="AutoShape 4" descr="Image result for arduino ldr"/>
          <p:cNvSpPr>
            <a:spLocks noChangeAspect="1" noChangeArrowheads="1"/>
          </p:cNvSpPr>
          <p:nvPr/>
        </p:nvSpPr>
        <p:spPr bwMode="auto">
          <a:xfrm>
            <a:off x="155575" y="-1646238"/>
            <a:ext cx="5715000" cy="343852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77830" name="AutoShape 6" descr="Image result for arduino ldr"/>
          <p:cNvSpPr>
            <a:spLocks noChangeAspect="1" noChangeArrowheads="1"/>
          </p:cNvSpPr>
          <p:nvPr/>
        </p:nvSpPr>
        <p:spPr bwMode="auto">
          <a:xfrm>
            <a:off x="155575" y="-1646238"/>
            <a:ext cx="5715000" cy="343852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3" name="TextBox 12"/>
          <p:cNvSpPr txBox="1"/>
          <p:nvPr/>
        </p:nvSpPr>
        <p:spPr>
          <a:xfrm>
            <a:off x="1752600" y="2286000"/>
            <a:ext cx="5562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/>
              <a:t>Consigne : Utiliser le capteur distribué et afficher la grandeur sur le port série dans son unité physique si possible </a:t>
            </a:r>
            <a:endParaRPr lang="fr-FR" b="1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57200" y="2286000"/>
            <a:ext cx="8229600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(</a:t>
            </a:r>
            <a:r>
              <a:rPr kumimoji="0" lang="en-US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Envoyer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data </a:t>
            </a:r>
            <a:r>
              <a:rPr kumimoji="0" lang="en-US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arduino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0" lang="en-US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vers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PC)</a:t>
            </a:r>
            <a:endParaRPr kumimoji="0" lang="en-US" sz="4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81000" y="0"/>
            <a:ext cx="8229600" cy="68580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Possibilities </a:t>
            </a:r>
            <a:endParaRPr lang="en-US" dirty="0" smtClean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1295400"/>
            <a:ext cx="2305566" cy="266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609600" y="4038600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/>
              <a:t>Processing</a:t>
            </a:r>
            <a:r>
              <a:rPr lang="fr-FR" dirty="0" smtClean="0"/>
              <a:t> </a:t>
            </a:r>
            <a:endParaRPr lang="fr-FR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19400" y="1447800"/>
            <a:ext cx="2482698" cy="312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433227" y="2286000"/>
            <a:ext cx="3710781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48004" y="304800"/>
            <a:ext cx="22862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dirty="0" smtClean="0"/>
              <a:t>Python </a:t>
            </a:r>
            <a:r>
              <a:rPr lang="fr-FR" b="1" dirty="0" err="1" smtClean="0"/>
              <a:t>arduino</a:t>
            </a:r>
            <a:r>
              <a:rPr lang="fr-FR" b="1" dirty="0" smtClean="0"/>
              <a:t> serial </a:t>
            </a:r>
            <a:endParaRPr lang="en-US" b="1" dirty="0"/>
          </a:p>
        </p:txBody>
      </p:sp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5330" y="1371600"/>
            <a:ext cx="9018670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48000" y="304800"/>
            <a:ext cx="24233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dirty="0" err="1" smtClean="0"/>
              <a:t>Pyhton</a:t>
            </a:r>
            <a:r>
              <a:rPr lang="fr-FR" b="1" dirty="0" smtClean="0"/>
              <a:t> </a:t>
            </a:r>
            <a:r>
              <a:rPr lang="fr-FR" b="1" dirty="0" err="1" smtClean="0"/>
              <a:t>arduino</a:t>
            </a:r>
            <a:r>
              <a:rPr lang="fr-FR" b="1" dirty="0" smtClean="0"/>
              <a:t>  + </a:t>
            </a:r>
            <a:r>
              <a:rPr lang="fr-FR" b="1" dirty="0" err="1" smtClean="0"/>
              <a:t>xplot</a:t>
            </a:r>
            <a:endParaRPr lang="en-US" b="1" dirty="0"/>
          </a:p>
        </p:txBody>
      </p:sp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00208" y="990600"/>
            <a:ext cx="5859621" cy="53625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114800" y="3124200"/>
            <a:ext cx="1989364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0" name="Picture 2" descr="https://encrypted-tbn3.google.com/images?q=tbn:ANd9GcRhS77anT-KyZpNX1iPwgYi9dXoYUsHSRQQf2VWPDCmaTxafEgisw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000" y="2286004"/>
            <a:ext cx="2158346" cy="1616677"/>
          </a:xfrm>
          <a:prstGeom prst="rect">
            <a:avLst/>
          </a:prstGeom>
          <a:noFill/>
        </p:spPr>
      </p:pic>
      <p:cxnSp>
        <p:nvCxnSpPr>
          <p:cNvPr id="9" name="Straight Connector 8"/>
          <p:cNvCxnSpPr/>
          <p:nvPr/>
        </p:nvCxnSpPr>
        <p:spPr>
          <a:xfrm rot="10800000">
            <a:off x="2819400" y="3581400"/>
            <a:ext cx="152400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6019800" y="1524000"/>
            <a:ext cx="1219200" cy="1066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6172200" y="190500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/>
              <a:t>Sensors</a:t>
            </a:r>
            <a:endParaRPr lang="fr-FR" dirty="0" smtClean="0"/>
          </a:p>
        </p:txBody>
      </p:sp>
      <p:cxnSp>
        <p:nvCxnSpPr>
          <p:cNvPr id="16" name="Straight Arrow Connector 15"/>
          <p:cNvCxnSpPr/>
          <p:nvPr/>
        </p:nvCxnSpPr>
        <p:spPr>
          <a:xfrm rot="10800000" flipV="1">
            <a:off x="5334000" y="2590800"/>
            <a:ext cx="685800" cy="609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rot="10800000">
            <a:off x="3124200" y="3810000"/>
            <a:ext cx="8382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3200400" y="3810000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Data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6934200" y="4953000"/>
            <a:ext cx="1219200" cy="106680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7010400" y="5334000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/>
              <a:t>actuators</a:t>
            </a:r>
            <a:endParaRPr lang="en-US" dirty="0"/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5791200" y="4419600"/>
            <a:ext cx="1143000" cy="914400"/>
          </a:xfrm>
          <a:prstGeom prst="straightConnector1">
            <a:avLst/>
          </a:prstGeom>
          <a:ln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2819400" y="4343400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/>
              <a:t>Programming</a:t>
            </a:r>
            <a:endParaRPr lang="en-US" dirty="0"/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3200400" y="4343404"/>
            <a:ext cx="838200" cy="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>
            <a:off x="1143000" y="1524000"/>
            <a:ext cx="1295400" cy="914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 smtClean="0">
                <a:solidFill>
                  <a:sysClr val="windowText" lastClr="000000"/>
                </a:solidFill>
              </a:rPr>
              <a:t>Analyze</a:t>
            </a:r>
            <a:r>
              <a:rPr lang="fr-FR" dirty="0" smtClean="0">
                <a:solidFill>
                  <a:sysClr val="windowText" lastClr="000000"/>
                </a:solidFill>
              </a:rPr>
              <a:t>+ display</a:t>
            </a:r>
          </a:p>
        </p:txBody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3810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Use case 1: interface card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90600" y="762000"/>
            <a:ext cx="6096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smtClean="0">
                <a:hlinkClick r:id="rId2"/>
              </a:rPr>
              <a:t>https://github.com/movuino/movuino_wifi/tree/master/Firmware/Unit_test/MS5611_simple-ESP8266</a:t>
            </a:r>
            <a:endParaRPr lang="fr-FR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114800" y="3124200"/>
            <a:ext cx="1989364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Rectangle 12"/>
          <p:cNvSpPr/>
          <p:nvPr/>
        </p:nvSpPr>
        <p:spPr>
          <a:xfrm>
            <a:off x="6019800" y="1524000"/>
            <a:ext cx="1219200" cy="1066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6172200" y="190500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/>
              <a:t>Sensors</a:t>
            </a:r>
            <a:endParaRPr lang="fr-FR" dirty="0" smtClean="0"/>
          </a:p>
        </p:txBody>
      </p:sp>
      <p:cxnSp>
        <p:nvCxnSpPr>
          <p:cNvPr id="16" name="Straight Arrow Connector 15"/>
          <p:cNvCxnSpPr/>
          <p:nvPr/>
        </p:nvCxnSpPr>
        <p:spPr>
          <a:xfrm rot="10800000" flipV="1">
            <a:off x="5334000" y="2590800"/>
            <a:ext cx="685800" cy="609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6934200" y="4953000"/>
            <a:ext cx="1219200" cy="106680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7010400" y="5334000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/>
              <a:t>actuators</a:t>
            </a:r>
            <a:endParaRPr lang="en-US" dirty="0"/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5791200" y="4419600"/>
            <a:ext cx="1143000" cy="914400"/>
          </a:xfrm>
          <a:prstGeom prst="straightConnector1">
            <a:avLst/>
          </a:prstGeom>
          <a:ln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>
            <a:off x="4572000" y="4495800"/>
            <a:ext cx="990600" cy="6858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 smtClean="0">
                <a:solidFill>
                  <a:sysClr val="windowText" lastClr="000000"/>
                </a:solidFill>
              </a:rPr>
              <a:t>Analyze</a:t>
            </a:r>
            <a:endParaRPr lang="fr-FR" dirty="0" smtClean="0">
              <a:solidFill>
                <a:sysClr val="windowText" lastClr="000000"/>
              </a:solidFill>
            </a:endParaRPr>
          </a:p>
        </p:txBody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3810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Use case 2 : autonomous *</a:t>
            </a:r>
          </a:p>
        </p:txBody>
      </p:sp>
      <p:pic>
        <p:nvPicPr>
          <p:cNvPr id="17" name="Picture 6" descr="https://encrypted-tbn2.google.com/images?q=tbn:ANd9GcQhuwzkKlq4T77imWmWb8_LHRTZgiA8dL4Dw3IVSreA-WgfMrZE9Q"/>
          <p:cNvPicPr>
            <a:picLocks noChangeAspect="1" noChangeArrowheads="1"/>
          </p:cNvPicPr>
          <p:nvPr/>
        </p:nvPicPr>
        <p:blipFill>
          <a:blip r:embed="rId3" cstate="print"/>
          <a:srcRect t="28444" b="25333"/>
          <a:stretch>
            <a:fillRect/>
          </a:stretch>
        </p:blipFill>
        <p:spPr bwMode="auto">
          <a:xfrm>
            <a:off x="2590800" y="1981201"/>
            <a:ext cx="1676400" cy="774869"/>
          </a:xfrm>
          <a:prstGeom prst="rect">
            <a:avLst/>
          </a:prstGeom>
          <a:noFill/>
        </p:spPr>
      </p:pic>
      <p:sp>
        <p:nvSpPr>
          <p:cNvPr id="18" name="Rectangle 17"/>
          <p:cNvSpPr/>
          <p:nvPr/>
        </p:nvSpPr>
        <p:spPr>
          <a:xfrm>
            <a:off x="2819400" y="1371600"/>
            <a:ext cx="990600" cy="4572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ysClr val="windowText" lastClr="000000"/>
                </a:solidFill>
              </a:rPr>
              <a:t>display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 rot="10800000">
            <a:off x="4038600" y="2667000"/>
            <a:ext cx="762000" cy="533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578" name="Picture 2" descr="https://encrypted-tbn1.google.com/images?q=tbn:ANd9GcSV3rjgn-l7-IHK3JAtNPjySEZN_RN0hxTNRxVR76fCQPW4oWSWyw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371600" y="1981204"/>
            <a:ext cx="1066800" cy="803190"/>
          </a:xfrm>
          <a:prstGeom prst="rect">
            <a:avLst/>
          </a:prstGeom>
          <a:noFill/>
        </p:spPr>
      </p:pic>
      <p:sp>
        <p:nvSpPr>
          <p:cNvPr id="27" name="TextBox 26"/>
          <p:cNvSpPr txBox="1"/>
          <p:nvPr/>
        </p:nvSpPr>
        <p:spPr>
          <a:xfrm>
            <a:off x="609600" y="6488668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/>
              <a:t>*but </a:t>
            </a:r>
            <a:r>
              <a:rPr lang="fr-FR" b="1" dirty="0" err="1" smtClean="0"/>
              <a:t>need</a:t>
            </a:r>
            <a:r>
              <a:rPr lang="fr-FR" b="1" dirty="0" smtClean="0"/>
              <a:t> to </a:t>
            </a:r>
            <a:r>
              <a:rPr lang="fr-FR" b="1" dirty="0" err="1" smtClean="0"/>
              <a:t>be</a:t>
            </a:r>
            <a:r>
              <a:rPr lang="fr-FR" b="1" dirty="0" smtClean="0"/>
              <a:t> </a:t>
            </a:r>
            <a:r>
              <a:rPr lang="fr-FR" b="1" dirty="0" err="1" smtClean="0"/>
              <a:t>programmed</a:t>
            </a:r>
            <a:r>
              <a:rPr lang="fr-FR" b="1" dirty="0" smtClean="0"/>
              <a:t> </a:t>
            </a:r>
            <a:r>
              <a:rPr lang="fr-FR" b="1" dirty="0" err="1" smtClean="0"/>
              <a:t>with</a:t>
            </a:r>
            <a:r>
              <a:rPr lang="fr-FR" b="1" dirty="0" smtClean="0"/>
              <a:t> a computer once</a:t>
            </a:r>
            <a:endParaRPr lang="en-US" b="1" dirty="0"/>
          </a:p>
        </p:txBody>
      </p:sp>
      <p:pic>
        <p:nvPicPr>
          <p:cNvPr id="24580" name="Picture 4" descr="https://encrypted-tbn3.google.com/images?q=tbn:ANd9GcTZ7m9g7e2qtu8Y6ONC9WYGc5AEiM5RHVoMrgVf0mlyxO6dj5oR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743200" y="4343400"/>
            <a:ext cx="1143000" cy="1143000"/>
          </a:xfrm>
          <a:prstGeom prst="rect">
            <a:avLst/>
          </a:prstGeom>
          <a:noFill/>
        </p:spPr>
      </p:pic>
      <p:cxnSp>
        <p:nvCxnSpPr>
          <p:cNvPr id="28" name="Straight Connector 27"/>
          <p:cNvCxnSpPr/>
          <p:nvPr/>
        </p:nvCxnSpPr>
        <p:spPr>
          <a:xfrm rot="10800000" flipV="1">
            <a:off x="3429000" y="4267200"/>
            <a:ext cx="838200" cy="1524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242" name="AutoShape 2" descr="data:image/jpeg;base64,/9j/4AAQSkZJRgABAQAAAQABAAD/2wCEAAkGBhQSERUUExQWFRUWGBUYFxgYGBoXGhgXFxQVFxQXGBwYHCYfGBojGhcXHy8gIycpLCwsFx4xNTAqNSYrLCkBCQoKDgwOGg8PGiwkHyQsLCksLywsLCksLCwsLCwsLCksLCwsLCwsLCwsLCwsLCwsKiwpLCwsLCwpLCwsLCwpLP/AABEIAMIBAwMBIgACEQEDEQH/xAAbAAABBQEBAAAAAAAAAAAAAAADAAIEBQYBB//EAD4QAAECAwUGBAQEBgIDAAMAAAECEQADIQQSMUFRBQZhcYGREyKhsTLB0fAUQmLhByNScoLxkqIVQ7IWJDP/xAAaAQACAwEBAAAAAAAAAAAAAAABAgADBAUG/8QAMREAAgIBAgQDCAEEAwAAAAAAAAECEQMSIQQxQVETIvAyYXGBkaGx0QUUUsHhIyTx/9oADAMBAAIRAxEAPwDy2yWRJOJ7fvG72Gtc4CUiYsXUu73XCQAwrGAsZLioH3xjY7rzE+PLC1JYm6Q4B8wIDNXExZBq6/yZpcPabs0lv3UVcJrMCgHdZUeYce0Qd2fLeQzXVYGjOI00qX+Fllv5sqp/WnXgoUyY84zarfetKV4iZLBfVSFqSerERZkiluLhilskX83CKHaooYu1zXTFBtacwMUSNMTza1KUicu7xyfGIwl6vEq22gKmKUIAVwisfYdZbIVKAQHP3jwjXSUXQxq2cQtheDdDqlAMHvfFeeork0Wc1aSolJBHDD0jNxDppUaeH6llMU6B0jPbbs5UKByMtXyjQyw8sQOa8lHipTemrJRISz1AdUxuAw6xlTaexe6ozyLBKsYv2gCZOZ0ycUo0M3U/ow1fAV9u3stE4sVkDAJT5QBoAMBApyiFEl1THN4KD+9XjtgXLQoqWOgahjfHBv593+DHrv2dkOkTp4reV3i8sG9ltlBgtZToqoPQuDFcneGWKeEo9R9IeneGVnKX0I+kCeJS6IvU4rnJ/kulb0SJ3ltdlAf88p5Kv+vkPVMDO6VnneazWoA5Ini70ExDpPUJirO3JJoUTG5A/OAqtVnxSZks8E/vFXgSXstr7ofxMb5+vXyLHa2w59nSfEQpKSKLopB5LSSn1itsyEgUmFJ4KI9onWDe+dIP8ueCNFApfmKgxf7Bmyrau7PkyQFOPElAoIISVEtRJYVNMxEcJteZfT9BjpvyNP4r0vuZ07RWkUtB9/lDBt60DCYVf4gxZbX2Gizz5klSkXkKIzD5g4Zgg9YEizpP5k/8hC/065qN+vgTUn1Xr5kcbx2kDLt+8QTtdZVempMxWTmg5DARdCxHJjyI+sBnbOOY7iGhg3rSBxi+TI6d8EiipQpSoBgO0N50TEkBCQ40rFZbbMy1DJ4AZNBgQYePCwi7RklkfIb+JTpD02kZEjkYH4GTR2dYCgspJB0Lg8MY2631RRSDItaslkdYcLav+sxFNjYOSQ4cOCO2sM8I8YOpdgV7yys82atQSlRJUQAKVJ6RdbT2Da7MUiclQK030lN1YunOmDc4zmz7YuRMTMS15BcOHHUHERebS39tNonJWq6kBhcli4hnNGfjjEbjXIiTsn2WzKShIUoAsFVQonzeYYUwMdgyd5paPKuReUKEldTChaQbIqtloa6bO7/CXc+yfnEmy7vykKB80paWUHuGoqKqWG7Q2329SCSfECizX3SD/klN08vNEC0KmpBVMEpF7BSg/a+K9BC3oVN2/kXxyRl0r37/ALd/Y2M7eJU1Jl+JJSo6rB9qRUGyqcqUQ4UzJZQqKmjFL8dIp7PMmrZSZi1JdrovEZ0oEjI+kX9isa6La61Df8t5B+KmbYdeECU9ez2GjCCaq/pQecZoDALIYGjPXgYqrfs+YsEghQz82HMNGqsezpt6twhiyZSTLFcCpStIqJFiX4kyXMQwvFj4ulKkILg8AIrywnFL1/kmOUJNo87tGyJiTVBziMuyLGKVDmDHqR2SoHyKSjiAVq7qDDoIebNNIYz1kZgi8P8AsWhU8nYZwx9GzymTZyS2AzJwAzJjSbDUDL8rgXiA+kX9q3TlkO6i5r8KR2AaBWbd4owVTiIoyz6MtxQrdFnssAywGcksOZLD3ifLMo2iapRpZkCTJSMVTVVmK5BmJ/XD92rPdUkFjdvLw/pF75RXbHkgSr5BKllSieKlE+zdorhPTPV2/wAjyhqi13AWjZCVlai15eJHsNBGbn7lTCSUrT1cfIxsykcY6mUNYXxp3YfCjVGDXuXaBhcP+Te4ER17s2kf+snkUn5x6ME8YekQy4iQjwRPMTsu0JxlTP8AiT7QIianFKxzSfpHqtzlD0y+XeHXFSFfDxPJvxpGLdQINZttrlvdbA9LwYsO3aPSdrSUiRNUQDdQsig/pMeUCXGjHleROymUfCaae5c7W3h/FTPFnS0lZShJKXD3EBAJfNgIjCbJ/pUORjR7r7syptnvzEOSpTFyKBhlxeJ8zcWQcLw/yPzgf1Cg9NciLA5K7Mkhcn+uYPX5weUpGVoUOd76xeK/h+jKYsDoflEabuAfyze6PoYdcXEHgT6MrTZArCdLJ1Lv1eEnYq28plnksRKXuJOyWg87w+RiOvc20jAJPJf1aGXEY2VvBMSdgznfwyf7VA/OGWrZc5XxS5h5gnCOf+AticJa+hB9jHP/ANyXlPHRUWLNjZW8U10Brsq7oStKmGDhVIAmTdVpEwby2pOMxf8AkPqIInfKfncV/chJ+UWKUH1EcZLoQPw4OHuPpB9k2IGYnEkElmvPdDhhmSaNGs3Oni3TjLmJs0sMTeVLxLUTQjHWNrZNxVylmZIRZlrSkhPhzGqWrU0UA7ZCHcYtcxFJ2Uk9ViQq7PUhM0AXx4ZUQWFCUqZxgQMCCMoUKbuBOKiTs5ZJNSJ4L8XesdhtC7g8R+8zdj2lapB8siah8RdUoHqkV9ecSv8AzE6YHEspWKXZi1pJ/sJx5e8Bs+z1yx5bQoOKrUSFcAAfKA35qnlE1OySQL4E1sFKAWQ3Fn9Y5Gp37No67k5bya+iX7KeZvBOe64fC6FTVkcGB92idsbxlzU36JNDgCxoaDTFySYuJlk0ABIDm6cSMX1iNJ2SQaT1PoCk8C5akOsji9o0LSa5/Sl+EXEneEoSEoQtRCR5iAkEhnxr6QFVtM3zKQEKarF3rqwOUBlJAISSHILBw5b1iQqRwgy4mb58hI4IJ7cxstPXsB6w2VIUSXbuIcpB0McCOEVvifcWLCKdZy0B8KJAlDj6w8S/1H75xlyS1uy+K0qg2xUPMA/qC09ShQEU9gWEWdF4sALpJ1Cin3i6silIWlQL3SDgMi8C3n3cUVJl2dd1M5YmJOYSSSR/ybrExx1X8gtvkufQitnQwRNmLXmoaYj2xiok7TkSypEuZOm+GoIWotdp5SUuQ4DZNqxxi6lKKnuJUWDh2CVDUExow8LkzSagr+35KOL4rDwsdWSVJ/F/gZ4T5RwSYSrYAUkqlgfmS5UocrtIHJ2ghyLxWXobt0AHI9c42ZP4jPDG8ja26HMxfznD5MqxxT32utgNutsqSB4imd2oSS2NAOMVs/eZAqlCzzKU9gS57QzeyxKnmXcMsBIW5VMSK3gMHfAPQZwtg7BlppOmLWok+SSkmmRdScXxo0ZMWLHXnOrNZpP/AI4tr4BNqW9E2xzVIU5uMU5hyAXHXGMKLSpvhSzAFgcAXY11rHos2dZpMx5dnmhTVKzdJ41cf9YkWIWcITfQrFKWUtSnQarqgoTeGjHMnIG7EoQbjFgy8Pm0Kc419AO7apn4aWTneNRqtRi1SlRwD9Igz9tJKEJkqCVlUxyEoYS6eGbxdQLOS/yrbWJCFC7MVMmKP5lLUkNwRl1PQRQ8LlN7mqGJRxqcmkvuRphKfiZP9xCfeGpUDgxq1DnnEbbewwgPKScXJBCmwZiAKZ1h+yknwkk4lyeqjFGSLhs0PLFDQpwlfrsHYaHvHChPGCuYaVcIq1FFDVSw1C0Dr/VBOkJUsaQykCgNrUUpvKS4+9YqfxElZZUoE/2g/KLC2SlKSRfLaHCK7ZtnZUXXEWmBsGyky5i1ymSVCgVLKgnOjERanxszJPITJfsoxc2G3CWMA/GGW3aBUlrqe0bIZKjzMsoW+RTFc3/VpmAf/MKCG1N+RPaFDeK/7hfCj/aZ+ybvbQUgqCQp3IvTQ7B8A+bU6RCse2bTJYFKVY0IqP6i4aNBYNpmbZAtV9P5FKKgAGbzB/iDdjSMxtIFCFBM5SwXASpDOl8QXNaZxtWSn5/lRkcdV6Szmb9oKKSiJpwq6Q4IvHVqFiIBsCXPmLTPUsKS5FS2bUAYd9YrU7BmXkGWL94MSzXXBBx0Bx4CNpsiy/hkIl3klBUH8rG8alzoW1jHkyxm62NWPG487DSNjoE0zWvLIa85DUagdnaLS5dpVPr+8NtdqVeSEsATkGDMcxnBUI4D76xlnk2L4w3ElzgQY4X0B9IIJbGntHBJMZ20WpAzMGkOStJxhws5fENyjDbb2raFWtciTMQlIYgi6A11JPmLuXJFIMYauQJTUTdplJNco4bS7J8UIIC0Sio08WYFJSH/ALrx5gGMHOlS7H4SkzZiZiVXyXdKxS+wNAS7desU22d4fGSlIJcLJ50Nebk94shh1U4jY86UJSfPkvXwLzeFKZAmpTJ8E35V6UHYFKFAqF4klN5q66QzZswmWkrLu5xozn2jQ7PQm32OUm1KacxTLnVejgJmlqUDBXCvDI7TsNosa/BUlg9CQ+Ipi4Y6Z5EiOtwPEeBmayLd+tjkfyHD/wBXw/8AxPaL+ne/2Tl7RQCz14DrHFbQUKhLf3UHr9YrpCVWeSBOBQshbP4j4J8NkoCRiFYrI1Tg8pO00+cJTdJ8QUCUG6qYhaPhdVLlHWrEsdd2bjJzTi1Xr3nO4fgMUJKcd/ff6ObPtanSqnkq7Vdy1dXJ98o12ySminckuQ1HrlnzNeWAw2y1upKSaFZB/wCoHoVd49KXY5Ik3keVhU4n/fu8cXh8d8z2HHZ1COmCr1v9yyVsUzk3GSxy9rrChfSMNtncq0S5jKJCCTdUsKFGKjiKMAcIdtf+IMyWDKs7JailYqJzcg1bT4eBxjPWf+IVqSt1rvpPxJIABGYIFD1i+WODe5zsXF5capPbsWlisCkFSAk30klWH5VFKRQkM6VHEv5TkI0NjSqYkeGBfBN9JIHJr3XsIo5y2mBQUUoUHBa8bpTeAOrCYU8hxida7fcQVFlOCXwoEFRpViwCcfzxIJR5FmfI5rzPn69di3t++FnsiAFjx5ig5QMEjK8QfN3bR4r9j78SbVMueEJKqlIBLFsRjj0jzy1T714qqtRd+tYk7r2cm0y1B2Q61NoB88OsCa1KmZItp2erqljjHLg1g1murSFJNPbgYIbLxPaOI4tOjpqSasi+CNfSOKkDUQZcjQwk2bl3iJBsizbG4/eKWz7JXfLuA8aP8OqBzJaxhDoBGl2NsX7R1UkQUTJoOXeCmeo4gekG2AgGyDj3hRNv/pEKJbIZGVti0lKQLNLLVF8lVXd7qjdGCRQa9A2qz2qapKlCUkpZmAyBAwGjRdAjWHCNUs83zM8eHhHkC2ZZ1IR/MuqU5Lh8GFPeJoAcKYgh2Y6hj6EwGukFQdYocndl+lVQQcjD0KAwNfvhDCRx94ck8YRsNBUnj6wVKTqfvrAE8xBQkcIFslD7quMZXbGwkomAgJTewUQovVynQZRpZk0JDmIFsuzEEKzw/Scmi3E2nfQycVi1x8r8y3X6+Zk9/JYMiSoXqEivw1SHY9NIyNgQy0qUDdFSWOFRGi3itZQgS8SCSHJYFmLDBiC74xXWazutL1S9Q+KUywpQ4VP20b8aUFS5GGMtULNRu5tuUUeCVkMSUgggrSrFJKePEcxkU7wghdmtaXlJJCFPemynJIAf40Bqg8CGJBiuXsFap0tcmSEISGV50/EFFz5i+GcZddpxd+PPOsW5IxmvMV8NPTPVjdP18jRoWiUv+c82UQQiYkuwIALF8QHDHB4g+E5WpBeWlTJXRwlRN0LAyIHQpo0B2BPBnywXuFQvh6FIxfWLO2bISVLUhBSAVFJBZxUpx5RXLJKNanZ0sHDrK5ShHlu+3r3FR4yk5Zg8tO/yjTDbil2ehqErUeJQgt2Jf/GK7Zuw51rDIKAhDA3wxD1byuTgM9MHjWydgkJSkgKUBW6GBoQ7EmrUL4xMcNrG4jMpvY84XP0FYZY9nqnLShAdSiAI3H/4OkKNVBJ/KUkt1IYdzzjc7q7iWZEpd9wpQYKCmUBmQU4H5ZReo2YpSozNt3MWtCQAlN1gCcWSi6CwoagZxPtO7aDJuHy+Ug5sVIunHLPpGgs+wLNYr6/xM5aQCSFrBSAKk0TjSI8za0uakKkjxEqwL4jM1GEPoivmVT4nSlre3QwUn+G8x2mLQBilSXUTowwr/d3jQ7Y/h/8AhLEibIWRMKgVJIqvyqIST0NMKjnFh/5FaXuhKBfuhmchk1o+D+oicjaJtYKVteABSBmwqRoWamdY5/FcR4aait+nYuwuOXdPYzu7trExF9GOC06EYjnF+lRZxhGUmH8JaxMwlzjcmDIL/Krr9Y1lgtqSopfiPmPn1MJk08RhWePPr69xdhm8c3ily6Db3GCJNP2iaydRCTLHCMJvshudI4DqCIlrkiOCSMz3MFAbRE7xzwwdImeGNRHPw6cXccoagWQTIGg7wokqkI19f3hRKIZFHKHFOsRxMMFRMJFIYcKEjrBAnnA0LMGSvlCWibj0JMPDjT75RxBPSO3/ALrAZBs20JT8RQOZY9oLKnhSbyWI1Bw1jD7Us91RUFFV4st8Qs58jUdINsa3Klkv8KqKHB8RoR9Y14sEcsNUZGWedwdNF9a5yj5hhkOGsVc21k4GLi3TABTSkUS01jS8cYKjDLLKQGaEKZMwPeN0VZyahz0iImapDyyQFJxElLqIN1iFH81Wx9ofb5QULvWD2aUJwTemGUUYqQPMoENiCDX66xIbbMzZZ+DLX0fP49/2S5NmmzAopTRGLrS+AU5S7ipGOJaMTa9nzEKIUhT8jG12XY5UudOKVTSwkoQp04lSSvxKOXcimAMW+2HQlRCfKkgBRfAhJHvFu2m+wjbjkgoK9dV83S+5lNydhTFT0LKGQkgkqDBuuMbbebwZUlZUEhKmSGAqSMtMDFdImlSAu82V0nAgsccRn0I0eu2ra5cwNOAITh5i3NyXeGtUjLLPLxnBuqdNL3EOzb0+AZqpF24pRNxfBgGKTi3EwG276WlYCnSgHC6nPOpUWrSKTbW0Za1jw0BCUi6yQzsSbx4lxjEjYknxTcYqwICUld4BhgMPt4G/JHUxqo7gLRt2epTeKrL8131FBE3Ze07TLU8pZWTikKM32rBdtbvSETPJPSEsCQoEqBzTdS5/5FPXGKe0SJaSPCUs43rwCX5AE05mD7PMbmaXaW3581BlzloQk/El3UeBAdQ7CC7obU8Ob4SVKMtblQNEhkk3khz5qM9MYyiYn7MssyYtpSFKUQzJ0OL8KZwviOxcuDxYOHc2u0BaL92ypUEre+6qPUA0qMVUc48Im7vbAtEpRmKW6ixADsCManHKNZuVs6aizKFoHnTeABIUQKAORR8dcqxPXLZqPXsNYEoeJHcx4MWXElGUuXZfsxW9krxUF03SsENoseZJHB/Q8IpNjbaP8pajmEq9j6Rst7NnvKCwKpI7Gh9Wjy6Uq7MnI0VeHJVYzcPjeKc8cuUt/wBnSk9SUlzR61dH6o4pI1PYxD2ZbL8qWpxVKe7B4l+NyjA7To6a3VnGGsPb9XrDBMeETwiII8IOo7x1Us6CBlvsQrw+6QyYtHDKV9tChqlDWOwbQDMA8QeYhAfo7f7gIWNCINKXofvpC6iyjqbpzI9YKkaKeOOecdSgcff0hWyBElXNoIm0DWAu1BXmIdzAMSyUUX4S/wCIg/moOeIPcPFds+oqPMklKuYpF+uTVxSoPYxH2tLSm2XkhkWhIU2QmJ8swdxe/wAoH8TxFZXifX8ox8XG46ifs9F+WEl3S3VOKccmp0jtssAIOR5Q/ZYZYH9Tp64p9iOsWS5Md+VJ0c1J80YeZLq1XgKJakqvAYHDURqdo7NA8wHPnrFcqRFDXRizx6lTDWO3eH5iykFiygGfAEk6H24RG21bUFN9U1KrxV5QpzSYWJCS4ozfOsMkpUCZY/M7cKfSK+ZulcSTMmKIAZkgAXcwca8QYCaqmYsE5Ym1O9vZfZf6JC9qBSWDlIKro+GhUS9Rxij2wkzCCkAEHCrMeMTZKkJYMVcVH11MMnWslwwHKkVvIZvFksutd/VmZnyWq94as0PspUCzkAiofHmIv0bI/lCcCWClBYABIAAN4EgtiXzz1is8JphCTQYEcTrF6ex24SuvqJMslsdByhCRFzs3dyZOqhJPE0Hcxqtn/wANSf8A+kwD+0Ev3aFZqhjlN7GBl2Z8BG7/AIY2MhcxV1yw9CG9z0eNHY/4dyfhHirI0IpzZNI1e7m5yZCTdpiGxNCS5OeLdIMd9mHJCWLdNNhbBZihJcu+MDXJqS5Lt9iLo2NojTrO8alXQwb9TO7dQ9nmA6fMR4vtKlpVxSPT/Uexb5TxKkkZq9hjHjG0FPPVwSB9feMOSX/YVdEaoLyHo+7BJssqj+Xh/UYslI/TETY0m5IlJzCEvzIc+piffjnSdyZ04qooHTT1h3h8Tyf9oKDRs4GomD8SA1p4mGOdfSHqMNCuAgcwnXOojkd6QogDKIKhn3g1/UV7Qe4kwxVl5Qri0NaGJmDUjm/7wZKuL+scTZDp6wxcqr4a0HyhaGCG0AZevyiHP2kBCnmjEj75xT2i0sSB3H7GAkQvbFOExDjUj5/OI28dnaSiaMZagrlgFDsx6QLdq0OVo4BQ6Fj7iJkq0icLRIViPmmp4Y+kcxOWHiXNdGn8n/6VZFaoBZbexSrRj2IMa2fLCsCWfEFo8wsVpISysUuk8wWjUWTa60oQpJcMAQdU+X2APWPX5pezJHIjtaNHNlOGijnWe6Wi1sG1UTRSis0nX5w+1WEqqO0BrUrAyhEhlpVofrBdvzXlkDiIsRs05xFnWRVQ0LofIqtJNdzGizKzDDjFhI3cUsMFeb0i1lbOViQxfBwfaNBsXZnmBMBY1FWzlZMfhxcuxlQE2ScJJWFSlsy2YJmMAsHgfTvDtmbtJNpntLcJMsJDUBKLyuADmNTt7Ykla1XhRY8w/V/UNDErdXdKZKT5lCZeUGLl7gSAnJnCRgSIuhys6PB5vExRZI2ZspmBZLZCvtT1jR2PZaQHIpqo/Kg94nWLYzVVFkmQBlCTi31N8ckl0IqJRZkjuGSOn7RLlywkMIfCgKKjyDbfM4REa1lKUlSiAACSTkBD7ZbUSk3llh6nkM48x3k36/FEy5RZCcQ9S2BU1OgwzrgzlpViOm6M/vvvOFrKssEJzbLuaxTbrbuLnrEyaCEveUTnmEj7wjSbL3Ysx/m3Lyi5dZUpi+Qdu8aKVLIFGbIRzZTptrmzbDHyvkNNnEcuDIw9b6QJR+6xSkzRsPXL4iOiWNYGVcvvrDL/ANt+8WK+4rCmz8RA/C5RxM0ZlukP8F/zQCAggwof+G4mOwdibmVQYPJcYMTwIPSsMmWfUY1jhl6RUWBvxbZH74iGT9pJTU6c3iNMUwwjP2y0OvPrERKLC37UCwwSAIrkyArI9D70g1ns153LMHxx78YiTgyj/v5vDVQSw2Grw56Tk908lU7O0X1tsHhzzMq6k3caN8Q/+ox6Z7c/aNvMtHjyELzKR3GI9xHM46OlqffYVmD2sm5PWMlMof5Y+rxP2TaXllOigeigx/8Akd4jb2S2VLVqCk9Kj3MQ9lWm6XJYYE+vyj0HCz8Tho+uRzMiqbL0zCC4LHIiJcjfNckhMxlDU09YrF7RR+V1dGHcxUbRmFWIA9TFyRn1dj0mx73yFjzEo5incRdSZ8tdUqSrqP8AceLBJSElJIL5Ro7Yu7LKhRgWho5WuYkoNnp0vZSSXw5Rd7P2YgZR4DYN9Z8tLpWsYUvvkTgoHSNNsL+K06oVMFA/nSK9QYsc12KcuByjR7UnZ6SagAch8xFiggUB9vpHh5/ixPUryzE00lOPVTnpBpe/9rUgzBNJSP6ZcugzLOTTvwhl5gYrxR5HuAVHY8Wse+FsnkpTMmqIH5ShArVBJA+FQLhQfBmi5lqmgPOWHzvKUtqVoosKvUgQywurY8+La2jG2eiWva8qX8Sw+gqewiinb0zJqvDs0pROpYsNT+VHMk8ox8/eKUnMzG0YDv8ACOl6M/t/+JU5I8OSpMtJH/rfUiqjVRpkwhtCir5/j18CqOXPN+akvdu/X0+B6XarNKlkKts8En8gcjAnzEZU4CPK96dq2STbzMkICpMwVSC11bEFmwcsrqYyFq2rNmklS1KfUkxGEm9iSeWsZrUdzfGNo9c2BPaSnzfEL1RqBFombo3doh7IsHhyZaC/lSlJq9QmvR4lKk4M0cp02dZKkFE9hUK94RtCeHUEQFVnOT944UqGvVL+0QIe8nTtCuA6jnEe8MwH6j3joOnoqHoUeuyvmDDPw5GXaO+KRmRzDwzxeI9oFEs7eP6vWFHFTDkQ3X6QohDPoOGX3pSCBPHnWBKprHLo5ekIOMtTsRjGany6mNLOwYE+nGKW0T1IUapL6j6NECiCqW2Q++YgZS5+/rB1EtgPpDUu7M/WIMRjKOGfSNLulaCULkqxBvJfQ4+rd4olEHL2g9itHgzETBliBjdNFDtXtGbicfi43Hr0+IGE31sv8m+PyrA7gxkrKqo5xu99UA2ZSgXBun1DR55LW1Y0/wATO8FPuzn515jSykQl2ZzwiBsbbKT5ZlNFfXWLlTYghtY2xyOL3RkyQa3Ic+ygCCWy1Eym4Q571coYo5RMTfUkuhlzLKCRkr3gVx2aj+8XNvsBUKYD0ipQGBGj/OL0w3ZO2RZZipqEA3SSwJw1LjOgNI30i22WyqJXNvlVFJS1wMKMwpphV48/tG2VFCUJJCAxAzdyqpZz5lK6NpENyrjHRx54QxuNb9zJl4eWTIpaqXb/AGb+1/xICBcsssISAwIF0N0q3M9IjyNozLQjxFLCU1BK1Bgboe6kZvUHiIyEmzaxbWGwlTBKSTlR+0VwU8nsvfvz+hc1CC3W30LqZtKUmvmnK1V5UPwT+0U207UZsy+TkAAAwSBkOHGNhsb+Gc+cXX/LHEOrtl/kRGjX/DmzyE3lqupAqpXmUTwLMnkkPxMVy4epbu33Yj4uCVVt2S9M8nRY1EYM7M+fIYnpGq3f3MJKZk0lgQoJAxaoc6RfWaySJsxpCGQj8xqpatSTgIvZdku5ejfSOdnnT0xOnghqWqSOIm8u1YKJuh9vnDfBPHu/zhp4jvjGWjXYZaieIHB27GF4lGp6j3EBQeAgj8x1+sGiHSWxf0PvCYf7SflHMcT3EcA4A8jDUA6hGNBhkfrDFST+rs/tD+qx6j1hhfIjs3tBoAK7xHb9oUFdX2r6woBLMyxGnUEexhAGjdW+6QWUc4bdcxXQ9nEy3oW6xWW6zOHY04fJ4sww+z7QybKIo/fjChMuznL2h90Phw750ifbLGQXAx4+sV5tAdvcffvBGsJNs9WHoXHzaA+Dp8vpExNuoxSCGzfHUHKBBYepHvEdAVlZte2zBI8M/ATQ6MXutGZJjZWmWDQinp0inmbBD0Jbl9IuxOMFSVFGTG27Kiy2a8WiWJ8yVQ4en7xZSbCEYe4PyhxlOCDXnB8TcngpoFK20FBmblEuVMF2hrFdN2QD8JY6ZQFdimpGBPKoiyM10KXhaLhMVm0tmsL6Q7OTy/aAJnTE6+sHlbVWnX0z5iL8clfm5FDxy6FaEDRx96QaRLJdhhicgOJygYatM3bSHpJ+f2MIOpB0Mvtg7GE1QcKXUeVPlT1WQeyUnmI9r3b2XJs7PLRKS2APmI1Kibx5PHg9l2laUkXFKFQWD/LnGk2Ltm0FbrkFaS5Fz4nyqo4Y5Rrhnio0jHm4WeVrf7Wevbb3vl2eUtUpN67pg5LDCPPLRbLTtFbzVFKB+UBgPqYshJmTkjxUJRLcG5edRORUWboPXKxkWcYJCkjuPcxlz51VRNfD8IobyGbOsiZaWQKZ5vzxiYhejD75j2gRLf0nn5T6xyZNuhy4ctkRwzA1jnNnRUW3SJgXr6t8xDkJ5eo9jFejaQSc6KAqEir8wRzMSEzArzJSKsRqAQ+WEMmmGeOceaCLlB6gU5fOELPo/R/qYGLYb5Tmz4jR8Hf0jk23JSfMnI5DHHnkfrBtAWObdJe8J+H0r2+kJUmmfWv1ho2gkCuijyum6Rji/SJMiYFB2apFWxBIOHEaw6oEoyStoieGeXp8xDSCPs/frE/GGLH3/poaiuyBdOg9frCiWUn7/wBwoFEsy7Fsj794alPA94j2AqRLSlSrxBNcKZA60ziws7PUxW+wUN8BJDkgkZYHvA0yyRhzz/aDLl18pcaH5RwrOR++UK/gMiNMkZYUzp2iEd3gtJVeAEWqV1qPnA1rAyT98xApBtmZmbHUk0wOYg0nYS1cOcaLxzkrDAZdqiOpKnyblXuIDiFSZUjdkBONc6aRXWrYawfKHGTFj6RrgQRR3ONXeIyZgGgJ5iJVE1GPm2dQFUl+IcccIEJIOXYxvZFle84dtPR9IFM2bLJ+EdnPERA6jDGznXuIVxWDdR+8bf8A8RLakcVsFBHwg9GbtAsNmKI19R9I6mzJV+UHkB0pSNYjdZD4qA4n6xNs+x5aMEpJ1wMFSZHRjJW6jqcoLfqBA9ItJG6H6AOL4dHjWpSRkoci/oYcpTl1NUZpbhDamxKKaybroT8S+hDRe2WWEJupSgjNiHOmOIhIs+YcNmFP7w9R1OH9SXbrpBTA0SiXckENnzyxrhDQUv8A6HuIYJxwYPmxYjhXCEqedD1F4Q1gpj1DCoPN/wB4auzFScW5MT2Iw6Qr6dEjqUw4NXHSlfaBte4ybXIjS7GAwcs4IDJOHFnaJZQDp1hqFNiT1HaHJVjgcsRAikhp5JT9pghZPNeryBo7FL4PgTSGzbG5NSLwANE+7PEoD9JHtCCwf9/WHUUDxZLe/cNVYErQzkrF98r19TkimLxyTKuhvMS5JNDUkk6ZmJKDz6V9o6psTjxi1JcxHkk1TewFvsgxwqOvq8EKhDeRf7pDFYy4dBCjt37cx2FDRgUGpiXIMchRR1GJMlVIfPw7R2FBB1CrFRy+UDbDpChQvUcSkgZRHmrNK5woUKxokgYGOIV5usdhQQFkgU7xAkll0p9mFCh0Iw+Q5/KOg+U/ecKFFJYFlGquQiRMQHTQQoUSIJCQadB7x2aKRyFDSIiMtTYUcj5QWxTCSXJPXjChRFyC+Ya1Sw2AiDKmm8anHWOQoZA6likuA8RlpAVQN+ztChQFzI+QaRML4mJgQGwEKFBXMj5AUKIND9uYnyEuK15woUX9ioiWpLYU5coNZVE55QoUWdBQtrQBgAOUAk1xrChQegOoW4NBChQoAx//2Q=="/>
          <p:cNvSpPr>
            <a:spLocks noChangeAspect="1" noChangeArrowheads="1"/>
          </p:cNvSpPr>
          <p:nvPr/>
        </p:nvSpPr>
        <p:spPr bwMode="auto">
          <a:xfrm>
            <a:off x="155583" y="-884238"/>
            <a:ext cx="2466975" cy="184785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10244" name="Picture 4" descr="http://seriousrobotics.files.wordpress.com/2010/09/dsc00632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0" y="4191004"/>
            <a:ext cx="2362200" cy="17716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81000" y="0"/>
            <a:ext cx="8229600" cy="685800"/>
          </a:xfrm>
        </p:spPr>
        <p:txBody>
          <a:bodyPr>
            <a:normAutofit fontScale="90000"/>
          </a:bodyPr>
          <a:lstStyle/>
          <a:p>
            <a:r>
              <a:rPr lang="en-US" sz="3200" dirty="0" smtClean="0"/>
              <a:t>Analog </a:t>
            </a:r>
            <a:r>
              <a:rPr lang="en-US" sz="3200" dirty="0" err="1" smtClean="0"/>
              <a:t>vs</a:t>
            </a:r>
            <a:r>
              <a:rPr lang="en-US" sz="3200" dirty="0" smtClean="0"/>
              <a:t> Digital</a:t>
            </a:r>
            <a:br>
              <a:rPr lang="en-US" sz="3200" dirty="0" smtClean="0"/>
            </a:br>
            <a:r>
              <a:rPr lang="en-US" sz="3200" dirty="0" smtClean="0"/>
              <a:t>ex robots  </a:t>
            </a:r>
          </a:p>
        </p:txBody>
      </p:sp>
      <p:pic>
        <p:nvPicPr>
          <p:cNvPr id="25602" name="Picture 2" descr="http://www.selectronic.fr/media/catalog/product/cache/1/image/800x600/17f82f742ffe127f42dca9de82fb58b1/m/p/mpk129---kit-robot-miniature-rampeura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828800"/>
            <a:ext cx="3593592" cy="2743200"/>
          </a:xfrm>
          <a:prstGeom prst="rect">
            <a:avLst/>
          </a:prstGeom>
          <a:noFill/>
        </p:spPr>
      </p:pic>
      <p:cxnSp>
        <p:nvCxnSpPr>
          <p:cNvPr id="20" name="Straight Connector 19"/>
          <p:cNvCxnSpPr/>
          <p:nvPr/>
        </p:nvCxnSpPr>
        <p:spPr>
          <a:xfrm rot="16200000" flipH="1">
            <a:off x="1714500" y="3848100"/>
            <a:ext cx="5562600" cy="152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4" descr="http://seriousrobotics.files.wordpress.com/2010/09/dsc00632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05400" y="2133600"/>
            <a:ext cx="3556000" cy="2667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81000" y="0"/>
            <a:ext cx="8229600" cy="685800"/>
          </a:xfrm>
        </p:spPr>
        <p:txBody>
          <a:bodyPr>
            <a:normAutofit/>
          </a:bodyPr>
          <a:lstStyle/>
          <a:p>
            <a:r>
              <a:rPr lang="en-US" sz="3200" dirty="0" err="1" smtClean="0"/>
              <a:t>Telecharger</a:t>
            </a:r>
            <a:r>
              <a:rPr lang="en-US" sz="3200" dirty="0" smtClean="0"/>
              <a:t> </a:t>
            </a:r>
            <a:r>
              <a:rPr lang="en-US" sz="3200" dirty="0" err="1" smtClean="0"/>
              <a:t>arduino</a:t>
            </a:r>
            <a:r>
              <a:rPr lang="en-US" sz="3200" dirty="0" smtClean="0"/>
              <a:t> </a:t>
            </a:r>
            <a:endParaRPr lang="en-US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1524000"/>
            <a:ext cx="5006614" cy="266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457200" y="1143000"/>
            <a:ext cx="388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Arduino.cc -&gt; Software</a:t>
            </a:r>
            <a:endParaRPr lang="fr-FR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90800" y="3276604"/>
            <a:ext cx="5943600" cy="26643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09600" y="2590803"/>
            <a:ext cx="7848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 err="1" smtClean="0"/>
              <a:t>Movuino</a:t>
            </a:r>
            <a:endParaRPr lang="fr-FR" sz="3200" dirty="0" smtClean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 descr="D:\Dropbox\CRI\Projects\Dog Collar project\4- marketing\Vidéos\P1010008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685802"/>
            <a:ext cx="2133600" cy="2844800"/>
          </a:xfrm>
          <a:prstGeom prst="rect">
            <a:avLst/>
          </a:prstGeom>
          <a:noFill/>
        </p:spPr>
      </p:pic>
      <p:pic>
        <p:nvPicPr>
          <p:cNvPr id="286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67203" y="914400"/>
            <a:ext cx="3586097" cy="25400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 cstate="print"/>
          <a:srcRect l="3439" r="8857"/>
          <a:stretch/>
        </p:blipFill>
        <p:spPr>
          <a:xfrm>
            <a:off x="5105405" y="3733800"/>
            <a:ext cx="2851431" cy="24384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62000" y="152403"/>
            <a:ext cx="777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 smtClean="0"/>
              <a:t>2012 – Post doc : Dog </a:t>
            </a:r>
            <a:r>
              <a:rPr lang="fr-FR" sz="2400" dirty="0" err="1" smtClean="0"/>
              <a:t>collar</a:t>
            </a:r>
            <a:endParaRPr lang="fr-FR" sz="2400" dirty="0"/>
          </a:p>
        </p:txBody>
      </p:sp>
      <p:pic>
        <p:nvPicPr>
          <p:cNvPr id="2050" name="Picture 2" descr="I:\Cloudstation\CRI\Movuino\4- marketing\Photos\Picture2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62006" y="3581404"/>
            <a:ext cx="2828925" cy="310197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 l="62617" t="1315" b="69746"/>
          <a:stretch>
            <a:fillRect/>
          </a:stretch>
        </p:blipFill>
        <p:spPr bwMode="auto">
          <a:xfrm>
            <a:off x="762000" y="1676400"/>
            <a:ext cx="2207172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 l="62617" t="1315" b="69746"/>
          <a:stretch>
            <a:fillRect/>
          </a:stretch>
        </p:blipFill>
        <p:spPr bwMode="auto">
          <a:xfrm>
            <a:off x="1447800" y="3048004"/>
            <a:ext cx="1371600" cy="380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/>
          <a:srcRect l="62617" t="1315" b="69746"/>
          <a:stretch>
            <a:fillRect/>
          </a:stretch>
        </p:blipFill>
        <p:spPr bwMode="auto">
          <a:xfrm>
            <a:off x="7239000" y="4800600"/>
            <a:ext cx="1368972" cy="9925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9698" name="Picture 2" descr="D:\Dropbox\CRI\Projects\Dog Collar project\romain\3.jpg"/>
          <p:cNvPicPr>
            <a:picLocks noChangeAspect="1" noChangeArrowheads="1"/>
          </p:cNvPicPr>
          <p:nvPr/>
        </p:nvPicPr>
        <p:blipFill>
          <a:blip r:embed="rId3" cstate="print"/>
          <a:srcRect l="46774" t="33249" b="8312"/>
          <a:stretch>
            <a:fillRect/>
          </a:stretch>
        </p:blipFill>
        <p:spPr bwMode="auto">
          <a:xfrm>
            <a:off x="381000" y="1371600"/>
            <a:ext cx="5029200" cy="4419600"/>
          </a:xfrm>
          <a:prstGeom prst="rect">
            <a:avLst/>
          </a:prstGeom>
          <a:noFill/>
        </p:spPr>
      </p:pic>
      <p:sp>
        <p:nvSpPr>
          <p:cNvPr id="10" name="TextBox 9"/>
          <p:cNvSpPr txBox="1"/>
          <p:nvPr/>
        </p:nvSpPr>
        <p:spPr>
          <a:xfrm>
            <a:off x="1676400" y="152403"/>
            <a:ext cx="5867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 smtClean="0">
                <a:latin typeface="Myriad Pro" pitchFamily="34" charset="0"/>
              </a:rPr>
              <a:t>Open </a:t>
            </a:r>
            <a:r>
              <a:rPr lang="fr-FR" sz="2400" dirty="0" err="1" smtClean="0">
                <a:latin typeface="Myriad Pro" pitchFamily="34" charset="0"/>
              </a:rPr>
              <a:t>collar</a:t>
            </a:r>
            <a:r>
              <a:rPr lang="fr-FR" sz="2400" dirty="0" smtClean="0">
                <a:latin typeface="Myriad Pro" pitchFamily="34" charset="0"/>
              </a:rPr>
              <a:t> : </a:t>
            </a:r>
            <a:r>
              <a:rPr lang="fr-FR" sz="2400" dirty="0" err="1" smtClean="0">
                <a:latin typeface="Myriad Pro" pitchFamily="34" charset="0"/>
              </a:rPr>
              <a:t>citizen</a:t>
            </a:r>
            <a:r>
              <a:rPr lang="fr-FR" sz="2400" dirty="0" smtClean="0">
                <a:latin typeface="Myriad Pro" pitchFamily="34" charset="0"/>
              </a:rPr>
              <a:t> science on pet </a:t>
            </a:r>
            <a:r>
              <a:rPr lang="fr-FR" sz="2400" dirty="0" err="1" smtClean="0">
                <a:latin typeface="Myriad Pro" pitchFamily="34" charset="0"/>
              </a:rPr>
              <a:t>activity</a:t>
            </a:r>
            <a:r>
              <a:rPr lang="fr-FR" sz="2400" dirty="0" smtClean="0">
                <a:latin typeface="Myriad Pro" pitchFamily="34" charset="0"/>
              </a:rPr>
              <a:t> </a:t>
            </a:r>
            <a:endParaRPr lang="en-US" sz="2400" b="1" dirty="0">
              <a:latin typeface="Myriad Pro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0" y="5334003"/>
            <a:ext cx="2362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 smtClean="0">
                <a:latin typeface="Myriad Pro" pitchFamily="34" charset="0"/>
              </a:rPr>
              <a:t>Pet </a:t>
            </a:r>
            <a:r>
              <a:rPr lang="fr-FR" sz="2400" dirty="0" err="1" smtClean="0">
                <a:latin typeface="Myriad Pro" pitchFamily="34" charset="0"/>
              </a:rPr>
              <a:t>owners</a:t>
            </a:r>
            <a:endParaRPr lang="en-US" sz="2400" dirty="0">
              <a:latin typeface="Myriad Pro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752600" y="5715003"/>
            <a:ext cx="2362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 err="1" smtClean="0">
                <a:latin typeface="Myriad Pro" pitchFamily="34" charset="0"/>
              </a:rPr>
              <a:t>Researchers</a:t>
            </a:r>
            <a:endParaRPr lang="en-US" sz="2400" dirty="0">
              <a:latin typeface="Myriad Pro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124200" y="4191003"/>
            <a:ext cx="2362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 smtClean="0">
                <a:latin typeface="Myriad Pro" pitchFamily="34" charset="0"/>
              </a:rPr>
              <a:t>Kids</a:t>
            </a:r>
            <a:endParaRPr lang="en-US" sz="2400" dirty="0">
              <a:latin typeface="Myriad Pro" pitchFamily="34" charset="0"/>
            </a:endParaRPr>
          </a:p>
        </p:txBody>
      </p:sp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532046" y="990603"/>
            <a:ext cx="3611954" cy="50969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1838</TotalTime>
  <Words>657</Words>
  <Application>Microsoft Office PowerPoint</Application>
  <PresentationFormat>On-screen Show (4:3)</PresentationFormat>
  <Paragraphs>166</Paragraphs>
  <Slides>30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1" baseType="lpstr">
      <vt:lpstr>Office Theme</vt:lpstr>
      <vt:lpstr>Semaine interdisciplinaire Movuino</vt:lpstr>
      <vt:lpstr>What is the Arduino ?</vt:lpstr>
      <vt:lpstr>Use case 1: interface card</vt:lpstr>
      <vt:lpstr>Use case 2 : autonomous *</vt:lpstr>
      <vt:lpstr>Analog vs Digital ex robots  </vt:lpstr>
      <vt:lpstr>Telecharger arduino 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Installer  Arduino </vt:lpstr>
      <vt:lpstr>Demarrer Arduino + brancher carte</vt:lpstr>
      <vt:lpstr>Comment débugger carte arduino non reconnue</vt:lpstr>
      <vt:lpstr>Arduino : IDE (interface)</vt:lpstr>
      <vt:lpstr>Debug tool 1 : Arduino IDE Serial Monitor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Possibilities </vt:lpstr>
      <vt:lpstr>Slide 28</vt:lpstr>
      <vt:lpstr>Slide 29</vt:lpstr>
      <vt:lpstr>Slide 30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Ke20</dc:creator>
  <cp:lastModifiedBy>Ke20</cp:lastModifiedBy>
  <cp:revision>199</cp:revision>
  <dcterms:created xsi:type="dcterms:W3CDTF">2006-08-16T00:00:00Z</dcterms:created>
  <dcterms:modified xsi:type="dcterms:W3CDTF">2018-04-16T06:48:17Z</dcterms:modified>
</cp:coreProperties>
</file>